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24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25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21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26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7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23.xml"/>
  <Override ContentType="application/vnd.openxmlformats-officedocument.presentationml.slideLayout+xml" PartName="/ppt/slideLayouts/slideLayout8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75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</p:sldIdLst>
  <p:sldSz cy="5143500" cx="9144000"/>
  <p:notesSz cx="6858000" cy="9144000"/>
  <p:embeddedFontLst>
    <p:embeddedFont>
      <p:font typeface="Roboto"/>
      <p:regular r:id="rId14"/>
      <p:bold r:id="rId15"/>
      <p:italic r:id="rId16"/>
      <p:boldItalic r:id="rId17"/>
    </p:embeddedFont>
    <p:embeddedFont>
      <p:font typeface="Montserrat"/>
      <p:regular r:id="rId18"/>
      <p:bold r:id="rId19"/>
      <p:italic r:id="rId20"/>
      <p:boldItalic r:id="rId21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Montserrat-italic.fntdata"/><Relationship Id="rId21" Type="http://schemas.openxmlformats.org/officeDocument/2006/relationships/font" Target="fonts/Montserrat-boldItalic.fntdata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5" Type="http://schemas.openxmlformats.org/officeDocument/2006/relationships/font" Target="fonts/Roboto-bold.fntdata"/><Relationship Id="rId14" Type="http://schemas.openxmlformats.org/officeDocument/2006/relationships/font" Target="fonts/Roboto-regular.fntdata"/><Relationship Id="rId17" Type="http://schemas.openxmlformats.org/officeDocument/2006/relationships/font" Target="fonts/Roboto-boldItalic.fntdata"/><Relationship Id="rId16" Type="http://schemas.openxmlformats.org/officeDocument/2006/relationships/font" Target="fonts/Roboto-italic.fntdata"/><Relationship Id="rId19" Type="http://schemas.openxmlformats.org/officeDocument/2006/relationships/font" Target="fonts/Montserrat-bold.fntdata"/><Relationship Id="rId18" Type="http://schemas.openxmlformats.org/officeDocument/2006/relationships/font" Target="fonts/Montserrat-regular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7" name="Shape 2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" name="Google Shape;218;gf95ba29e38_0_21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9" name="Google Shape;219;gf95ba29e38_0_2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3" name="Shape 2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" name="Google Shape;224;gf95ba29e38_0_21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5" name="Google Shape;225;gf95ba29e38_0_21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6" name="Shape 2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" name="Google Shape;237;gf95ba29e38_0_24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8" name="Google Shape;238;gf95ba29e38_0_24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ESSER I and ESSER II did not require plans to be adopted by authorizers or County offices. </a:t>
            </a:r>
            <a:r>
              <a:rPr lang="en"/>
              <a:t>Instead</a:t>
            </a:r>
            <a:r>
              <a:rPr lang="en"/>
              <a:t> LEAs report directly to the Federal Stimulus Funding reporting application.</a:t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8" name="Shape 2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9" name="Google Shape;249;gf95ba29e38_0_23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50" name="Google Shape;250;gf95ba29e38_0_23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70" name="Shape 2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1" name="Google Shape;271;gf95ba29e38_0_46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72" name="Google Shape;272;gf95ba29e38_0_46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81" name="Shape 2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2" name="Google Shape;282;gf95ba29e38_0_47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83" name="Google Shape;283;gf95ba29e38_0_47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92" name="Shape 2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3" name="Google Shape;293;gf95ba29e38_0_51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94" name="Google Shape;294;gf95ba29e38_0_5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98" name="Shape 2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9" name="Google Shape;299;gf95ba29e38_0_49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00" name="Google Shape;300;gf95ba29e38_0_49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hyperlink" Target="http://bit.ly/2Tynxth" TargetMode="External"/><Relationship Id="rId3" Type="http://schemas.openxmlformats.org/officeDocument/2006/relationships/hyperlink" Target="http://bit.ly/2TyoMsr" TargetMode="External"/><Relationship Id="rId4" Type="http://schemas.openxmlformats.org/officeDocument/2006/relationships/hyperlink" Target="http://bit.ly/2TtBDfr" TargetMode="External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bg>
      <p:bgPr>
        <a:solidFill>
          <a:schemeClr val="accent2"/>
        </a:solidFill>
      </p:bgPr>
    </p:bg>
    <p:spTree>
      <p:nvGrpSpPr>
        <p:cNvPr id="8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oogle Shape;9;p2"/>
          <p:cNvSpPr/>
          <p:nvPr/>
        </p:nvSpPr>
        <p:spPr>
          <a:xfrm rot="5400000">
            <a:off x="-1515884" y="-1719378"/>
            <a:ext cx="3679200" cy="3679200"/>
          </a:xfrm>
          <a:prstGeom prst="blockArc">
            <a:avLst>
              <a:gd fmla="val 15904124" name="adj1"/>
              <a:gd fmla="val 722519" name="adj2"/>
              <a:gd fmla="val 7278" name="adj3"/>
            </a:avLst>
          </a:prstGeom>
          <a:solidFill>
            <a:schemeClr val="accent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" name="Google Shape;10;p2"/>
          <p:cNvSpPr/>
          <p:nvPr/>
        </p:nvSpPr>
        <p:spPr>
          <a:xfrm rot="10800000">
            <a:off x="708000" y="399750"/>
            <a:ext cx="7728000" cy="4344000"/>
          </a:xfrm>
          <a:prstGeom prst="round1Rect">
            <a:avLst>
              <a:gd fmla="val 16667" name="adj"/>
            </a:avLst>
          </a:prstGeom>
          <a:solidFill>
            <a:srgbClr val="EEEEEE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" name="Google Shape;11;p2"/>
          <p:cNvSpPr/>
          <p:nvPr/>
        </p:nvSpPr>
        <p:spPr>
          <a:xfrm rot="-2175913">
            <a:off x="6501213" y="3908853"/>
            <a:ext cx="1705595" cy="1705595"/>
          </a:xfrm>
          <a:prstGeom prst="blockArc">
            <a:avLst>
              <a:gd fmla="val 13003178" name="adj1"/>
              <a:gd fmla="val 2121832" name="adj2"/>
              <a:gd fmla="val 25028" name="adj3"/>
            </a:avLst>
          </a:prstGeom>
          <a:solidFill>
            <a:srgbClr val="BDC1C6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" name="Google Shape;12;p2"/>
          <p:cNvSpPr txBox="1"/>
          <p:nvPr/>
        </p:nvSpPr>
        <p:spPr>
          <a:xfrm>
            <a:off x="1355650" y="744575"/>
            <a:ext cx="6261600" cy="23955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4800">
              <a:solidFill>
                <a:srgbClr val="27316F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13" name="Google Shape;13;p2"/>
          <p:cNvSpPr txBox="1"/>
          <p:nvPr/>
        </p:nvSpPr>
        <p:spPr>
          <a:xfrm>
            <a:off x="1355650" y="3396875"/>
            <a:ext cx="4048500" cy="535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27316F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14" name="Google Shape;14;p2"/>
          <p:cNvSpPr txBox="1"/>
          <p:nvPr/>
        </p:nvSpPr>
        <p:spPr>
          <a:xfrm>
            <a:off x="1080000" y="2834125"/>
            <a:ext cx="6840000" cy="1485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27316F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15" name="Google Shape;15;p2"/>
          <p:cNvSpPr txBox="1"/>
          <p:nvPr>
            <p:ph type="title"/>
          </p:nvPr>
        </p:nvSpPr>
        <p:spPr>
          <a:xfrm>
            <a:off x="1441200" y="1455663"/>
            <a:ext cx="6261600" cy="13620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6000">
                <a:solidFill>
                  <a:schemeClr val="accent1"/>
                </a:solidFill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6000"/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6000"/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6000"/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6000"/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6000"/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6000"/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6000"/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6000"/>
            </a:lvl9pPr>
          </a:lstStyle>
          <a:p/>
        </p:txBody>
      </p:sp>
      <p:sp>
        <p:nvSpPr>
          <p:cNvPr id="16" name="Google Shape;16;p2"/>
          <p:cNvSpPr txBox="1"/>
          <p:nvPr>
            <p:ph idx="1" type="subTitle"/>
          </p:nvPr>
        </p:nvSpPr>
        <p:spPr>
          <a:xfrm>
            <a:off x="2649875" y="3207913"/>
            <a:ext cx="3823800" cy="620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000"/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000"/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000"/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000"/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000"/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000"/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000"/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000"/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000"/>
            </a:lvl9pPr>
          </a:lstStyle>
          <a:p/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bg>
      <p:bgPr>
        <a:solidFill>
          <a:schemeClr val="accent2"/>
        </a:solidFill>
      </p:bgPr>
    </p:bg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1"/>
          <p:cNvSpPr/>
          <p:nvPr/>
        </p:nvSpPr>
        <p:spPr>
          <a:xfrm rot="4458820">
            <a:off x="-1366688" y="4266321"/>
            <a:ext cx="2387832" cy="2387832"/>
          </a:xfrm>
          <a:prstGeom prst="blockArc">
            <a:avLst>
              <a:gd fmla="val 12020406" name="adj1"/>
              <a:gd fmla="val 16274686" name="adj2"/>
              <a:gd fmla="val 10157" name="adj3"/>
            </a:avLst>
          </a:prstGeom>
          <a:solidFill>
            <a:srgbClr val="C2C2C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4" name="Google Shape;74;p11"/>
          <p:cNvSpPr/>
          <p:nvPr/>
        </p:nvSpPr>
        <p:spPr>
          <a:xfrm rot="10800000">
            <a:off x="2493150" y="1026650"/>
            <a:ext cx="4157700" cy="2669100"/>
          </a:xfrm>
          <a:prstGeom prst="round1Rect">
            <a:avLst>
              <a:gd fmla="val 16667" name="adj"/>
            </a:avLst>
          </a:prstGeom>
          <a:solidFill>
            <a:schemeClr val="accent6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5" name="Google Shape;75;p11"/>
          <p:cNvSpPr txBox="1"/>
          <p:nvPr>
            <p:ph hasCustomPrompt="1" type="title"/>
          </p:nvPr>
        </p:nvSpPr>
        <p:spPr>
          <a:xfrm>
            <a:off x="2493150" y="987600"/>
            <a:ext cx="4157700" cy="2669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2000"/>
              <a:buNone/>
              <a:defRPr sz="12000">
                <a:solidFill>
                  <a:schemeClr val="accent1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76" name="Google Shape;76;p11"/>
          <p:cNvSpPr txBox="1"/>
          <p:nvPr>
            <p:ph idx="2" type="title"/>
          </p:nvPr>
        </p:nvSpPr>
        <p:spPr>
          <a:xfrm>
            <a:off x="2999550" y="3695750"/>
            <a:ext cx="3144900" cy="874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accent1"/>
                </a:solidFill>
              </a:defRPr>
            </a:lvl1pPr>
            <a:lvl2pPr lvl="1" rtl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lvl="2" rtl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lvl="3" rtl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lvl="4" rtl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lvl="5" rtl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lvl="6" rtl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lvl="7" rtl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lvl="8" rtl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/>
        </p:txBody>
      </p:sp>
      <p:sp>
        <p:nvSpPr>
          <p:cNvPr id="77" name="Google Shape;77;p11"/>
          <p:cNvSpPr/>
          <p:nvPr/>
        </p:nvSpPr>
        <p:spPr>
          <a:xfrm rot="10800000">
            <a:off x="7185416" y="-1943003"/>
            <a:ext cx="3679200" cy="3679200"/>
          </a:xfrm>
          <a:prstGeom prst="blockArc">
            <a:avLst>
              <a:gd fmla="val 15904124" name="adj1"/>
              <a:gd fmla="val 21548879" name="adj2"/>
              <a:gd fmla="val 9599" name="adj3"/>
            </a:avLst>
          </a:prstGeom>
          <a:solidFill>
            <a:schemeClr val="accent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hree columns">
  <p:cSld name="CUSTOM"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13"/>
          <p:cNvSpPr/>
          <p:nvPr/>
        </p:nvSpPr>
        <p:spPr>
          <a:xfrm>
            <a:off x="-154350" y="236675"/>
            <a:ext cx="9452700" cy="661500"/>
          </a:xfrm>
          <a:prstGeom prst="rect">
            <a:avLst/>
          </a:prstGeom>
          <a:solidFill>
            <a:srgbClr val="75C4C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1" name="Google Shape;81;p13"/>
          <p:cNvSpPr txBox="1"/>
          <p:nvPr/>
        </p:nvSpPr>
        <p:spPr>
          <a:xfrm>
            <a:off x="1094125" y="389075"/>
            <a:ext cx="6825900" cy="750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400">
              <a:solidFill>
                <a:srgbClr val="FFFFFF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82" name="Google Shape;82;p13"/>
          <p:cNvSpPr txBox="1"/>
          <p:nvPr>
            <p:ph idx="1" type="subTitle"/>
          </p:nvPr>
        </p:nvSpPr>
        <p:spPr>
          <a:xfrm>
            <a:off x="1030775" y="3087275"/>
            <a:ext cx="2253000" cy="393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 sz="1600">
                <a:solidFill>
                  <a:schemeClr val="accent3"/>
                </a:solidFill>
              </a:defRPr>
            </a:lvl1pPr>
            <a:lvl2pPr lvl="1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1600"/>
            </a:lvl2pPr>
            <a:lvl3pPr lvl="2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1600"/>
            </a:lvl3pPr>
            <a:lvl4pPr lvl="3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1600"/>
            </a:lvl4pPr>
            <a:lvl5pPr lvl="4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1600"/>
            </a:lvl5pPr>
            <a:lvl6pPr lvl="5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1600"/>
            </a:lvl6pPr>
            <a:lvl7pPr lvl="6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1600"/>
            </a:lvl7pPr>
            <a:lvl8pPr lvl="7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1600"/>
            </a:lvl8pPr>
            <a:lvl9pPr lvl="8" rtl="0" algn="ctr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None/>
              <a:defRPr sz="1600"/>
            </a:lvl9pPr>
          </a:lstStyle>
          <a:p/>
        </p:txBody>
      </p:sp>
      <p:sp>
        <p:nvSpPr>
          <p:cNvPr id="83" name="Google Shape;83;p13"/>
          <p:cNvSpPr txBox="1"/>
          <p:nvPr>
            <p:ph idx="2" type="subTitle"/>
          </p:nvPr>
        </p:nvSpPr>
        <p:spPr>
          <a:xfrm>
            <a:off x="1030775" y="3404675"/>
            <a:ext cx="2253000" cy="900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1pPr>
            <a:lvl2pPr lvl="1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2pPr>
            <a:lvl3pPr lvl="2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3pPr>
            <a:lvl4pPr lvl="3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4pPr>
            <a:lvl5pPr lvl="4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5pPr>
            <a:lvl6pPr lvl="5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6pPr>
            <a:lvl7pPr lvl="6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7pPr>
            <a:lvl8pPr lvl="7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8pPr>
            <a:lvl9pPr lvl="8" rtl="0" algn="ctr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None/>
              <a:defRPr/>
            </a:lvl9pPr>
          </a:lstStyle>
          <a:p/>
        </p:txBody>
      </p:sp>
      <p:sp>
        <p:nvSpPr>
          <p:cNvPr id="84" name="Google Shape;84;p13"/>
          <p:cNvSpPr txBox="1"/>
          <p:nvPr>
            <p:ph idx="3" type="subTitle"/>
          </p:nvPr>
        </p:nvSpPr>
        <p:spPr>
          <a:xfrm>
            <a:off x="3445500" y="3087275"/>
            <a:ext cx="2253000" cy="393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 sz="1600">
                <a:solidFill>
                  <a:schemeClr val="accent3"/>
                </a:solidFill>
              </a:defRPr>
            </a:lvl1pPr>
            <a:lvl2pPr lvl="1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2pPr>
            <a:lvl3pPr lvl="2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3pPr>
            <a:lvl4pPr lvl="3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4pPr>
            <a:lvl5pPr lvl="4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5pPr>
            <a:lvl6pPr lvl="5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6pPr>
            <a:lvl7pPr lvl="6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7pPr>
            <a:lvl8pPr lvl="7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8pPr>
            <a:lvl9pPr lvl="8" rtl="0" algn="ctr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None/>
              <a:defRPr/>
            </a:lvl9pPr>
          </a:lstStyle>
          <a:p/>
        </p:txBody>
      </p:sp>
      <p:sp>
        <p:nvSpPr>
          <p:cNvPr id="85" name="Google Shape;85;p13"/>
          <p:cNvSpPr txBox="1"/>
          <p:nvPr>
            <p:ph idx="4" type="subTitle"/>
          </p:nvPr>
        </p:nvSpPr>
        <p:spPr>
          <a:xfrm>
            <a:off x="3445500" y="3404675"/>
            <a:ext cx="2253000" cy="900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1pPr>
            <a:lvl2pPr lvl="1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2pPr>
            <a:lvl3pPr lvl="2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3pPr>
            <a:lvl4pPr lvl="3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4pPr>
            <a:lvl5pPr lvl="4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5pPr>
            <a:lvl6pPr lvl="5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6pPr>
            <a:lvl7pPr lvl="6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7pPr>
            <a:lvl8pPr lvl="7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8pPr>
            <a:lvl9pPr lvl="8" rtl="0" algn="ctr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None/>
              <a:defRPr/>
            </a:lvl9pPr>
          </a:lstStyle>
          <a:p/>
        </p:txBody>
      </p:sp>
      <p:sp>
        <p:nvSpPr>
          <p:cNvPr id="86" name="Google Shape;86;p13"/>
          <p:cNvSpPr txBox="1"/>
          <p:nvPr>
            <p:ph idx="5" type="subTitle"/>
          </p:nvPr>
        </p:nvSpPr>
        <p:spPr>
          <a:xfrm>
            <a:off x="5860225" y="3087275"/>
            <a:ext cx="2253000" cy="393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 sz="1600">
                <a:solidFill>
                  <a:schemeClr val="accent3"/>
                </a:solidFill>
              </a:defRPr>
            </a:lvl1pPr>
            <a:lvl2pPr lvl="1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2pPr>
            <a:lvl3pPr lvl="2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3pPr>
            <a:lvl4pPr lvl="3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4pPr>
            <a:lvl5pPr lvl="4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5pPr>
            <a:lvl6pPr lvl="5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6pPr>
            <a:lvl7pPr lvl="6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7pPr>
            <a:lvl8pPr lvl="7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8pPr>
            <a:lvl9pPr lvl="8" rtl="0" algn="ctr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None/>
              <a:defRPr/>
            </a:lvl9pPr>
          </a:lstStyle>
          <a:p/>
        </p:txBody>
      </p:sp>
      <p:sp>
        <p:nvSpPr>
          <p:cNvPr id="87" name="Google Shape;87;p13"/>
          <p:cNvSpPr txBox="1"/>
          <p:nvPr>
            <p:ph idx="6" type="subTitle"/>
          </p:nvPr>
        </p:nvSpPr>
        <p:spPr>
          <a:xfrm>
            <a:off x="5860225" y="3404675"/>
            <a:ext cx="2253000" cy="900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1pPr>
            <a:lvl2pPr lvl="1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2pPr>
            <a:lvl3pPr lvl="2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3pPr>
            <a:lvl4pPr lvl="3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4pPr>
            <a:lvl5pPr lvl="4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5pPr>
            <a:lvl6pPr lvl="5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6pPr>
            <a:lvl7pPr lvl="6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7pPr>
            <a:lvl8pPr lvl="7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8pPr>
            <a:lvl9pPr lvl="8" rtl="0" algn="ctr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None/>
              <a:defRPr/>
            </a:lvl9pPr>
          </a:lstStyle>
          <a:p/>
        </p:txBody>
      </p:sp>
      <p:sp>
        <p:nvSpPr>
          <p:cNvPr id="88" name="Google Shape;88;p13"/>
          <p:cNvSpPr/>
          <p:nvPr/>
        </p:nvSpPr>
        <p:spPr>
          <a:xfrm>
            <a:off x="-879187" y="4312178"/>
            <a:ext cx="1705500" cy="1705500"/>
          </a:xfrm>
          <a:prstGeom prst="blockArc">
            <a:avLst>
              <a:gd fmla="val 16164733" name="adj1"/>
              <a:gd fmla="val 104114" name="adj2"/>
              <a:gd fmla="val 12778" name="adj3"/>
            </a:avLst>
          </a:prstGeom>
          <a:solidFill>
            <a:schemeClr val="accent6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9" name="Google Shape;89;p13"/>
          <p:cNvSpPr txBox="1"/>
          <p:nvPr>
            <p:ph type="title"/>
          </p:nvPr>
        </p:nvSpPr>
        <p:spPr>
          <a:xfrm>
            <a:off x="1094125" y="281075"/>
            <a:ext cx="77382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six columns ">
  <p:cSld name="CUSTOM_5"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14"/>
          <p:cNvSpPr/>
          <p:nvPr/>
        </p:nvSpPr>
        <p:spPr>
          <a:xfrm>
            <a:off x="-154350" y="236675"/>
            <a:ext cx="9452700" cy="661500"/>
          </a:xfrm>
          <a:prstGeom prst="rect">
            <a:avLst/>
          </a:prstGeom>
          <a:solidFill>
            <a:srgbClr val="75C4C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2" name="Google Shape;92;p14"/>
          <p:cNvSpPr txBox="1"/>
          <p:nvPr/>
        </p:nvSpPr>
        <p:spPr>
          <a:xfrm>
            <a:off x="1094125" y="389075"/>
            <a:ext cx="6825900" cy="750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400">
              <a:solidFill>
                <a:srgbClr val="FFFFFF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93" name="Google Shape;93;p14"/>
          <p:cNvSpPr txBox="1"/>
          <p:nvPr>
            <p:ph idx="1" type="subTitle"/>
          </p:nvPr>
        </p:nvSpPr>
        <p:spPr>
          <a:xfrm>
            <a:off x="1030775" y="3412400"/>
            <a:ext cx="2253000" cy="393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 sz="1600">
                <a:solidFill>
                  <a:schemeClr val="accent3"/>
                </a:solidFill>
              </a:defRPr>
            </a:lvl1pPr>
            <a:lvl2pPr lvl="1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2pPr>
            <a:lvl3pPr lvl="2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3pPr>
            <a:lvl4pPr lvl="3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4pPr>
            <a:lvl5pPr lvl="4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5pPr>
            <a:lvl6pPr lvl="5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6pPr>
            <a:lvl7pPr lvl="6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7pPr>
            <a:lvl8pPr lvl="7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8pPr>
            <a:lvl9pPr lvl="8" rtl="0" algn="ctr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None/>
              <a:defRPr/>
            </a:lvl9pPr>
          </a:lstStyle>
          <a:p/>
        </p:txBody>
      </p:sp>
      <p:sp>
        <p:nvSpPr>
          <p:cNvPr id="94" name="Google Shape;94;p14"/>
          <p:cNvSpPr txBox="1"/>
          <p:nvPr>
            <p:ph idx="2" type="subTitle"/>
          </p:nvPr>
        </p:nvSpPr>
        <p:spPr>
          <a:xfrm>
            <a:off x="1030775" y="3729800"/>
            <a:ext cx="2253000" cy="900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1pPr>
            <a:lvl2pPr lvl="1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2pPr>
            <a:lvl3pPr lvl="2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3pPr>
            <a:lvl4pPr lvl="3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4pPr>
            <a:lvl5pPr lvl="4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5pPr>
            <a:lvl6pPr lvl="5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6pPr>
            <a:lvl7pPr lvl="6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7pPr>
            <a:lvl8pPr lvl="7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8pPr>
            <a:lvl9pPr lvl="8" rtl="0" algn="ctr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None/>
              <a:defRPr/>
            </a:lvl9pPr>
          </a:lstStyle>
          <a:p/>
        </p:txBody>
      </p:sp>
      <p:sp>
        <p:nvSpPr>
          <p:cNvPr id="95" name="Google Shape;95;p14"/>
          <p:cNvSpPr txBox="1"/>
          <p:nvPr>
            <p:ph idx="3" type="subTitle"/>
          </p:nvPr>
        </p:nvSpPr>
        <p:spPr>
          <a:xfrm>
            <a:off x="3445500" y="3412400"/>
            <a:ext cx="2253000" cy="393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 sz="1600">
                <a:solidFill>
                  <a:schemeClr val="accent3"/>
                </a:solidFill>
              </a:defRPr>
            </a:lvl1pPr>
            <a:lvl2pPr lvl="1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2pPr>
            <a:lvl3pPr lvl="2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3pPr>
            <a:lvl4pPr lvl="3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4pPr>
            <a:lvl5pPr lvl="4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5pPr>
            <a:lvl6pPr lvl="5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6pPr>
            <a:lvl7pPr lvl="6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7pPr>
            <a:lvl8pPr lvl="7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8pPr>
            <a:lvl9pPr lvl="8" rtl="0" algn="ctr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None/>
              <a:defRPr/>
            </a:lvl9pPr>
          </a:lstStyle>
          <a:p/>
        </p:txBody>
      </p:sp>
      <p:sp>
        <p:nvSpPr>
          <p:cNvPr id="96" name="Google Shape;96;p14"/>
          <p:cNvSpPr txBox="1"/>
          <p:nvPr>
            <p:ph idx="4" type="subTitle"/>
          </p:nvPr>
        </p:nvSpPr>
        <p:spPr>
          <a:xfrm>
            <a:off x="3445500" y="3729800"/>
            <a:ext cx="2253000" cy="900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1pPr>
            <a:lvl2pPr lvl="1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2pPr>
            <a:lvl3pPr lvl="2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3pPr>
            <a:lvl4pPr lvl="3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4pPr>
            <a:lvl5pPr lvl="4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5pPr>
            <a:lvl6pPr lvl="5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6pPr>
            <a:lvl7pPr lvl="6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7pPr>
            <a:lvl8pPr lvl="7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8pPr>
            <a:lvl9pPr lvl="8" rtl="0" algn="ctr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None/>
              <a:defRPr/>
            </a:lvl9pPr>
          </a:lstStyle>
          <a:p/>
        </p:txBody>
      </p:sp>
      <p:sp>
        <p:nvSpPr>
          <p:cNvPr id="97" name="Google Shape;97;p14"/>
          <p:cNvSpPr txBox="1"/>
          <p:nvPr>
            <p:ph idx="5" type="subTitle"/>
          </p:nvPr>
        </p:nvSpPr>
        <p:spPr>
          <a:xfrm>
            <a:off x="5860225" y="3412400"/>
            <a:ext cx="2253000" cy="393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 sz="1600">
                <a:solidFill>
                  <a:schemeClr val="accent3"/>
                </a:solidFill>
              </a:defRPr>
            </a:lvl1pPr>
            <a:lvl2pPr lvl="1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2pPr>
            <a:lvl3pPr lvl="2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3pPr>
            <a:lvl4pPr lvl="3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4pPr>
            <a:lvl5pPr lvl="4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5pPr>
            <a:lvl6pPr lvl="5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6pPr>
            <a:lvl7pPr lvl="6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7pPr>
            <a:lvl8pPr lvl="7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8pPr>
            <a:lvl9pPr lvl="8" rtl="0" algn="ctr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None/>
              <a:defRPr/>
            </a:lvl9pPr>
          </a:lstStyle>
          <a:p/>
        </p:txBody>
      </p:sp>
      <p:sp>
        <p:nvSpPr>
          <p:cNvPr id="98" name="Google Shape;98;p14"/>
          <p:cNvSpPr txBox="1"/>
          <p:nvPr>
            <p:ph idx="6" type="subTitle"/>
          </p:nvPr>
        </p:nvSpPr>
        <p:spPr>
          <a:xfrm>
            <a:off x="5860225" y="3729800"/>
            <a:ext cx="2253000" cy="900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1pPr>
            <a:lvl2pPr lvl="1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2pPr>
            <a:lvl3pPr lvl="2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3pPr>
            <a:lvl4pPr lvl="3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4pPr>
            <a:lvl5pPr lvl="4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5pPr>
            <a:lvl6pPr lvl="5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6pPr>
            <a:lvl7pPr lvl="6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7pPr>
            <a:lvl8pPr lvl="7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8pPr>
            <a:lvl9pPr lvl="8" rtl="0" algn="ctr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None/>
              <a:defRPr/>
            </a:lvl9pPr>
          </a:lstStyle>
          <a:p/>
        </p:txBody>
      </p:sp>
      <p:sp>
        <p:nvSpPr>
          <p:cNvPr id="99" name="Google Shape;99;p14"/>
          <p:cNvSpPr txBox="1"/>
          <p:nvPr>
            <p:ph idx="7" type="subTitle"/>
          </p:nvPr>
        </p:nvSpPr>
        <p:spPr>
          <a:xfrm>
            <a:off x="1030775" y="1864600"/>
            <a:ext cx="2253000" cy="393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 sz="1600">
                <a:solidFill>
                  <a:schemeClr val="accent3"/>
                </a:solidFill>
              </a:defRPr>
            </a:lvl1pPr>
            <a:lvl2pPr lvl="1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2pPr>
            <a:lvl3pPr lvl="2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3pPr>
            <a:lvl4pPr lvl="3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4pPr>
            <a:lvl5pPr lvl="4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5pPr>
            <a:lvl6pPr lvl="5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6pPr>
            <a:lvl7pPr lvl="6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7pPr>
            <a:lvl8pPr lvl="7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8pPr>
            <a:lvl9pPr lvl="8" rtl="0" algn="ctr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None/>
              <a:defRPr/>
            </a:lvl9pPr>
          </a:lstStyle>
          <a:p/>
        </p:txBody>
      </p:sp>
      <p:sp>
        <p:nvSpPr>
          <p:cNvPr id="100" name="Google Shape;100;p14"/>
          <p:cNvSpPr txBox="1"/>
          <p:nvPr>
            <p:ph idx="8" type="subTitle"/>
          </p:nvPr>
        </p:nvSpPr>
        <p:spPr>
          <a:xfrm>
            <a:off x="1030775" y="2182000"/>
            <a:ext cx="2253000" cy="900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1pPr>
            <a:lvl2pPr lvl="1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2pPr>
            <a:lvl3pPr lvl="2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3pPr>
            <a:lvl4pPr lvl="3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4pPr>
            <a:lvl5pPr lvl="4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5pPr>
            <a:lvl6pPr lvl="5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6pPr>
            <a:lvl7pPr lvl="6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7pPr>
            <a:lvl8pPr lvl="7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8pPr>
            <a:lvl9pPr lvl="8" rtl="0" algn="ctr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None/>
              <a:defRPr/>
            </a:lvl9pPr>
          </a:lstStyle>
          <a:p/>
        </p:txBody>
      </p:sp>
      <p:sp>
        <p:nvSpPr>
          <p:cNvPr id="101" name="Google Shape;101;p14"/>
          <p:cNvSpPr txBox="1"/>
          <p:nvPr>
            <p:ph idx="9" type="subTitle"/>
          </p:nvPr>
        </p:nvSpPr>
        <p:spPr>
          <a:xfrm>
            <a:off x="3445500" y="1864600"/>
            <a:ext cx="2253000" cy="393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 sz="1600">
                <a:solidFill>
                  <a:schemeClr val="accent3"/>
                </a:solidFill>
              </a:defRPr>
            </a:lvl1pPr>
            <a:lvl2pPr lvl="1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2pPr>
            <a:lvl3pPr lvl="2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3pPr>
            <a:lvl4pPr lvl="3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4pPr>
            <a:lvl5pPr lvl="4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5pPr>
            <a:lvl6pPr lvl="5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6pPr>
            <a:lvl7pPr lvl="6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7pPr>
            <a:lvl8pPr lvl="7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8pPr>
            <a:lvl9pPr lvl="8" rtl="0" algn="ctr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None/>
              <a:defRPr/>
            </a:lvl9pPr>
          </a:lstStyle>
          <a:p/>
        </p:txBody>
      </p:sp>
      <p:sp>
        <p:nvSpPr>
          <p:cNvPr id="102" name="Google Shape;102;p14"/>
          <p:cNvSpPr txBox="1"/>
          <p:nvPr>
            <p:ph idx="13" type="subTitle"/>
          </p:nvPr>
        </p:nvSpPr>
        <p:spPr>
          <a:xfrm>
            <a:off x="3445500" y="2182000"/>
            <a:ext cx="2253000" cy="900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1pPr>
            <a:lvl2pPr lvl="1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2pPr>
            <a:lvl3pPr lvl="2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3pPr>
            <a:lvl4pPr lvl="3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4pPr>
            <a:lvl5pPr lvl="4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5pPr>
            <a:lvl6pPr lvl="5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6pPr>
            <a:lvl7pPr lvl="6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7pPr>
            <a:lvl8pPr lvl="7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8pPr>
            <a:lvl9pPr lvl="8" rtl="0" algn="ctr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None/>
              <a:defRPr/>
            </a:lvl9pPr>
          </a:lstStyle>
          <a:p/>
        </p:txBody>
      </p:sp>
      <p:sp>
        <p:nvSpPr>
          <p:cNvPr id="103" name="Google Shape;103;p14"/>
          <p:cNvSpPr txBox="1"/>
          <p:nvPr>
            <p:ph idx="14" type="subTitle"/>
          </p:nvPr>
        </p:nvSpPr>
        <p:spPr>
          <a:xfrm>
            <a:off x="5860225" y="1864600"/>
            <a:ext cx="2253000" cy="393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 sz="1600">
                <a:solidFill>
                  <a:schemeClr val="accent3"/>
                </a:solidFill>
              </a:defRPr>
            </a:lvl1pPr>
            <a:lvl2pPr lvl="1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2pPr>
            <a:lvl3pPr lvl="2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3pPr>
            <a:lvl4pPr lvl="3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4pPr>
            <a:lvl5pPr lvl="4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5pPr>
            <a:lvl6pPr lvl="5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6pPr>
            <a:lvl7pPr lvl="6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7pPr>
            <a:lvl8pPr lvl="7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8pPr>
            <a:lvl9pPr lvl="8" rtl="0" algn="ctr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None/>
              <a:defRPr/>
            </a:lvl9pPr>
          </a:lstStyle>
          <a:p/>
        </p:txBody>
      </p:sp>
      <p:sp>
        <p:nvSpPr>
          <p:cNvPr id="104" name="Google Shape;104;p14"/>
          <p:cNvSpPr txBox="1"/>
          <p:nvPr>
            <p:ph idx="15" type="subTitle"/>
          </p:nvPr>
        </p:nvSpPr>
        <p:spPr>
          <a:xfrm>
            <a:off x="5860225" y="2182000"/>
            <a:ext cx="2253000" cy="900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1pPr>
            <a:lvl2pPr lvl="1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2pPr>
            <a:lvl3pPr lvl="2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3pPr>
            <a:lvl4pPr lvl="3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4pPr>
            <a:lvl5pPr lvl="4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5pPr>
            <a:lvl6pPr lvl="5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6pPr>
            <a:lvl7pPr lvl="6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7pPr>
            <a:lvl8pPr lvl="7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8pPr>
            <a:lvl9pPr lvl="8" rtl="0" algn="ctr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None/>
              <a:defRPr/>
            </a:lvl9pPr>
          </a:lstStyle>
          <a:p/>
        </p:txBody>
      </p:sp>
      <p:sp>
        <p:nvSpPr>
          <p:cNvPr id="105" name="Google Shape;105;p14"/>
          <p:cNvSpPr txBox="1"/>
          <p:nvPr>
            <p:ph type="title"/>
          </p:nvPr>
        </p:nvSpPr>
        <p:spPr>
          <a:xfrm>
            <a:off x="1094125" y="281075"/>
            <a:ext cx="77382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06" name="Google Shape;106;p14"/>
          <p:cNvSpPr/>
          <p:nvPr/>
        </p:nvSpPr>
        <p:spPr>
          <a:xfrm>
            <a:off x="8301363" y="4271528"/>
            <a:ext cx="1705500" cy="1705500"/>
          </a:xfrm>
          <a:prstGeom prst="blockArc">
            <a:avLst>
              <a:gd fmla="val 10676778" name="adj1"/>
              <a:gd fmla="val 16322302" name="adj2"/>
              <a:gd fmla="val 11982" name="adj3"/>
            </a:avLst>
          </a:prstGeom>
          <a:solidFill>
            <a:srgbClr val="BDC1C6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four columns">
  <p:cSld name="CUSTOM_1"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15"/>
          <p:cNvSpPr/>
          <p:nvPr/>
        </p:nvSpPr>
        <p:spPr>
          <a:xfrm rot="5400000">
            <a:off x="-1048428" y="-1119626"/>
            <a:ext cx="2390400" cy="2390400"/>
          </a:xfrm>
          <a:prstGeom prst="blockArc">
            <a:avLst>
              <a:gd fmla="val 15904124" name="adj1"/>
              <a:gd fmla="val 472041" name="adj2"/>
              <a:gd fmla="val 7686" name="adj3"/>
            </a:avLst>
          </a:prstGeom>
          <a:solidFill>
            <a:schemeClr val="accent6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9" name="Google Shape;109;p15"/>
          <p:cNvSpPr/>
          <p:nvPr/>
        </p:nvSpPr>
        <p:spPr>
          <a:xfrm>
            <a:off x="-154350" y="236675"/>
            <a:ext cx="9452700" cy="661500"/>
          </a:xfrm>
          <a:prstGeom prst="rect">
            <a:avLst/>
          </a:prstGeom>
          <a:solidFill>
            <a:srgbClr val="75C4C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0" name="Google Shape;110;p15"/>
          <p:cNvSpPr txBox="1"/>
          <p:nvPr/>
        </p:nvSpPr>
        <p:spPr>
          <a:xfrm>
            <a:off x="1094125" y="389075"/>
            <a:ext cx="6825900" cy="750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400">
              <a:solidFill>
                <a:srgbClr val="FFFFFF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111" name="Google Shape;111;p15"/>
          <p:cNvSpPr/>
          <p:nvPr/>
        </p:nvSpPr>
        <p:spPr>
          <a:xfrm rot="-2700000">
            <a:off x="8681313" y="4641162"/>
            <a:ext cx="1008476" cy="1008476"/>
          </a:xfrm>
          <a:prstGeom prst="blockArc">
            <a:avLst>
              <a:gd fmla="val 13339976" name="adj1"/>
              <a:gd fmla="val 19973339" name="adj2"/>
              <a:gd fmla="val 27944" name="adj3"/>
            </a:avLst>
          </a:prstGeom>
          <a:solidFill>
            <a:srgbClr val="BDC1C6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2" name="Google Shape;112;p15"/>
          <p:cNvSpPr txBox="1"/>
          <p:nvPr>
            <p:ph idx="1" type="subTitle"/>
          </p:nvPr>
        </p:nvSpPr>
        <p:spPr>
          <a:xfrm>
            <a:off x="1652425" y="1371625"/>
            <a:ext cx="2755200" cy="359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 sz="1600">
                <a:solidFill>
                  <a:schemeClr val="accent3"/>
                </a:solidFill>
              </a:defRPr>
            </a:lvl1pPr>
            <a:lvl2pPr lvl="1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2pPr>
            <a:lvl3pPr lvl="2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3pPr>
            <a:lvl4pPr lvl="3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4pPr>
            <a:lvl5pPr lvl="4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5pPr>
            <a:lvl6pPr lvl="5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6pPr>
            <a:lvl7pPr lvl="6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7pPr>
            <a:lvl8pPr lvl="7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8pPr>
            <a:lvl9pPr lvl="8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None/>
              <a:defRPr/>
            </a:lvl9pPr>
          </a:lstStyle>
          <a:p/>
        </p:txBody>
      </p:sp>
      <p:sp>
        <p:nvSpPr>
          <p:cNvPr id="113" name="Google Shape;113;p15"/>
          <p:cNvSpPr txBox="1"/>
          <p:nvPr>
            <p:ph idx="2" type="subTitle"/>
          </p:nvPr>
        </p:nvSpPr>
        <p:spPr>
          <a:xfrm>
            <a:off x="1652425" y="1730768"/>
            <a:ext cx="2755200" cy="821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1pPr>
            <a:lvl2pPr lvl="1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2pPr>
            <a:lvl3pPr lvl="2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3pPr>
            <a:lvl4pPr lvl="3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4pPr>
            <a:lvl5pPr lvl="4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5pPr>
            <a:lvl6pPr lvl="5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6pPr>
            <a:lvl7pPr lvl="6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7pPr>
            <a:lvl8pPr lvl="7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8pPr>
            <a:lvl9pPr lvl="8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None/>
              <a:defRPr/>
            </a:lvl9pPr>
          </a:lstStyle>
          <a:p/>
        </p:txBody>
      </p:sp>
      <p:sp>
        <p:nvSpPr>
          <p:cNvPr id="114" name="Google Shape;114;p15"/>
          <p:cNvSpPr txBox="1"/>
          <p:nvPr>
            <p:ph idx="3" type="subTitle"/>
          </p:nvPr>
        </p:nvSpPr>
        <p:spPr>
          <a:xfrm>
            <a:off x="1652425" y="3024381"/>
            <a:ext cx="2755200" cy="359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 sz="1600">
                <a:solidFill>
                  <a:schemeClr val="accent3"/>
                </a:solidFill>
              </a:defRPr>
            </a:lvl1pPr>
            <a:lvl2pPr lvl="1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2pPr>
            <a:lvl3pPr lvl="2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3pPr>
            <a:lvl4pPr lvl="3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4pPr>
            <a:lvl5pPr lvl="4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5pPr>
            <a:lvl6pPr lvl="5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6pPr>
            <a:lvl7pPr lvl="6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7pPr>
            <a:lvl8pPr lvl="7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8pPr>
            <a:lvl9pPr lvl="8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None/>
              <a:defRPr/>
            </a:lvl9pPr>
          </a:lstStyle>
          <a:p/>
        </p:txBody>
      </p:sp>
      <p:sp>
        <p:nvSpPr>
          <p:cNvPr id="115" name="Google Shape;115;p15"/>
          <p:cNvSpPr txBox="1"/>
          <p:nvPr>
            <p:ph idx="4" type="subTitle"/>
          </p:nvPr>
        </p:nvSpPr>
        <p:spPr>
          <a:xfrm>
            <a:off x="1652425" y="3383524"/>
            <a:ext cx="2755200" cy="821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1pPr>
            <a:lvl2pPr lvl="1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2pPr>
            <a:lvl3pPr lvl="2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3pPr>
            <a:lvl4pPr lvl="3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4pPr>
            <a:lvl5pPr lvl="4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5pPr>
            <a:lvl6pPr lvl="5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6pPr>
            <a:lvl7pPr lvl="6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7pPr>
            <a:lvl8pPr lvl="7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8pPr>
            <a:lvl9pPr lvl="8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None/>
              <a:defRPr/>
            </a:lvl9pPr>
          </a:lstStyle>
          <a:p/>
        </p:txBody>
      </p:sp>
      <p:sp>
        <p:nvSpPr>
          <p:cNvPr id="116" name="Google Shape;116;p15"/>
          <p:cNvSpPr txBox="1"/>
          <p:nvPr>
            <p:ph idx="5" type="subTitle"/>
          </p:nvPr>
        </p:nvSpPr>
        <p:spPr>
          <a:xfrm>
            <a:off x="5573675" y="1371625"/>
            <a:ext cx="2755200" cy="359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 sz="1600">
                <a:solidFill>
                  <a:schemeClr val="accent3"/>
                </a:solidFill>
              </a:defRPr>
            </a:lvl1pPr>
            <a:lvl2pPr lvl="1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2pPr>
            <a:lvl3pPr lvl="2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3pPr>
            <a:lvl4pPr lvl="3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4pPr>
            <a:lvl5pPr lvl="4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5pPr>
            <a:lvl6pPr lvl="5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6pPr>
            <a:lvl7pPr lvl="6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7pPr>
            <a:lvl8pPr lvl="7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8pPr>
            <a:lvl9pPr lvl="8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None/>
              <a:defRPr/>
            </a:lvl9pPr>
          </a:lstStyle>
          <a:p/>
        </p:txBody>
      </p:sp>
      <p:sp>
        <p:nvSpPr>
          <p:cNvPr id="117" name="Google Shape;117;p15"/>
          <p:cNvSpPr txBox="1"/>
          <p:nvPr>
            <p:ph idx="6" type="subTitle"/>
          </p:nvPr>
        </p:nvSpPr>
        <p:spPr>
          <a:xfrm>
            <a:off x="5573675" y="1730768"/>
            <a:ext cx="2755200" cy="821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1pPr>
            <a:lvl2pPr lvl="1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2pPr>
            <a:lvl3pPr lvl="2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3pPr>
            <a:lvl4pPr lvl="3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4pPr>
            <a:lvl5pPr lvl="4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5pPr>
            <a:lvl6pPr lvl="5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6pPr>
            <a:lvl7pPr lvl="6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7pPr>
            <a:lvl8pPr lvl="7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8pPr>
            <a:lvl9pPr lvl="8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None/>
              <a:defRPr/>
            </a:lvl9pPr>
          </a:lstStyle>
          <a:p/>
        </p:txBody>
      </p:sp>
      <p:sp>
        <p:nvSpPr>
          <p:cNvPr id="118" name="Google Shape;118;p15"/>
          <p:cNvSpPr txBox="1"/>
          <p:nvPr>
            <p:ph idx="7" type="subTitle"/>
          </p:nvPr>
        </p:nvSpPr>
        <p:spPr>
          <a:xfrm>
            <a:off x="5573675" y="3024380"/>
            <a:ext cx="2755200" cy="359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 sz="1600">
                <a:solidFill>
                  <a:schemeClr val="accent3"/>
                </a:solidFill>
              </a:defRPr>
            </a:lvl1pPr>
            <a:lvl2pPr lvl="1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2pPr>
            <a:lvl3pPr lvl="2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3pPr>
            <a:lvl4pPr lvl="3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4pPr>
            <a:lvl5pPr lvl="4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5pPr>
            <a:lvl6pPr lvl="5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6pPr>
            <a:lvl7pPr lvl="6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7pPr>
            <a:lvl8pPr lvl="7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8pPr>
            <a:lvl9pPr lvl="8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None/>
              <a:defRPr/>
            </a:lvl9pPr>
          </a:lstStyle>
          <a:p/>
        </p:txBody>
      </p:sp>
      <p:sp>
        <p:nvSpPr>
          <p:cNvPr id="119" name="Google Shape;119;p15"/>
          <p:cNvSpPr txBox="1"/>
          <p:nvPr>
            <p:ph idx="8" type="subTitle"/>
          </p:nvPr>
        </p:nvSpPr>
        <p:spPr>
          <a:xfrm>
            <a:off x="5573675" y="3383522"/>
            <a:ext cx="2755200" cy="821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1pPr>
            <a:lvl2pPr lvl="1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2pPr>
            <a:lvl3pPr lvl="2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3pPr>
            <a:lvl4pPr lvl="3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4pPr>
            <a:lvl5pPr lvl="4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5pPr>
            <a:lvl6pPr lvl="5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6pPr>
            <a:lvl7pPr lvl="6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7pPr>
            <a:lvl8pPr lvl="7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8pPr>
            <a:lvl9pPr lvl="8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None/>
              <a:defRPr/>
            </a:lvl9pPr>
          </a:lstStyle>
          <a:p/>
        </p:txBody>
      </p:sp>
      <p:sp>
        <p:nvSpPr>
          <p:cNvPr id="120" name="Google Shape;120;p15"/>
          <p:cNvSpPr txBox="1"/>
          <p:nvPr>
            <p:ph type="title"/>
          </p:nvPr>
        </p:nvSpPr>
        <p:spPr>
          <a:xfrm>
            <a:off x="1094125" y="281075"/>
            <a:ext cx="77382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four colums numbers">
  <p:cSld name="CUSTOM_1_1"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16"/>
          <p:cNvSpPr/>
          <p:nvPr/>
        </p:nvSpPr>
        <p:spPr>
          <a:xfrm>
            <a:off x="-154350" y="236675"/>
            <a:ext cx="9452700" cy="661500"/>
          </a:xfrm>
          <a:prstGeom prst="rect">
            <a:avLst/>
          </a:prstGeom>
          <a:solidFill>
            <a:srgbClr val="75C4C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3" name="Google Shape;123;p16"/>
          <p:cNvSpPr/>
          <p:nvPr/>
        </p:nvSpPr>
        <p:spPr>
          <a:xfrm rot="1339804">
            <a:off x="-518444" y="4635459"/>
            <a:ext cx="1008313" cy="1008313"/>
          </a:xfrm>
          <a:prstGeom prst="blockArc">
            <a:avLst>
              <a:gd fmla="val 14875850" name="adj1"/>
              <a:gd fmla="val 20435345" name="adj2"/>
              <a:gd fmla="val 28025" name="adj3"/>
            </a:avLst>
          </a:prstGeom>
          <a:solidFill>
            <a:srgbClr val="BDC1C6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4" name="Google Shape;124;p16"/>
          <p:cNvSpPr txBox="1"/>
          <p:nvPr/>
        </p:nvSpPr>
        <p:spPr>
          <a:xfrm>
            <a:off x="1094125" y="389075"/>
            <a:ext cx="6825900" cy="750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400">
              <a:solidFill>
                <a:srgbClr val="FFFFFF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125" name="Google Shape;125;p16"/>
          <p:cNvSpPr txBox="1"/>
          <p:nvPr>
            <p:ph type="title"/>
          </p:nvPr>
        </p:nvSpPr>
        <p:spPr>
          <a:xfrm>
            <a:off x="1094125" y="281075"/>
            <a:ext cx="77382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26" name="Google Shape;126;p16"/>
          <p:cNvSpPr txBox="1"/>
          <p:nvPr>
            <p:ph hasCustomPrompt="1" idx="2" type="title"/>
          </p:nvPr>
        </p:nvSpPr>
        <p:spPr>
          <a:xfrm>
            <a:off x="2405950" y="1258650"/>
            <a:ext cx="2018400" cy="39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 sz="1800">
                <a:solidFill>
                  <a:schemeClr val="accen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>
            <a:r>
              <a:t>xx%</a:t>
            </a:r>
          </a:p>
        </p:txBody>
      </p:sp>
      <p:sp>
        <p:nvSpPr>
          <p:cNvPr id="127" name="Google Shape;127;p16"/>
          <p:cNvSpPr txBox="1"/>
          <p:nvPr/>
        </p:nvSpPr>
        <p:spPr>
          <a:xfrm>
            <a:off x="1094125" y="389075"/>
            <a:ext cx="6825900" cy="750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400">
              <a:solidFill>
                <a:srgbClr val="FFFFFF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128" name="Google Shape;128;p16"/>
          <p:cNvSpPr txBox="1"/>
          <p:nvPr>
            <p:ph idx="1" type="subTitle"/>
          </p:nvPr>
        </p:nvSpPr>
        <p:spPr>
          <a:xfrm>
            <a:off x="2405950" y="1531400"/>
            <a:ext cx="2018400" cy="393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 sz="1600">
                <a:solidFill>
                  <a:schemeClr val="accent3"/>
                </a:solidFill>
              </a:defRPr>
            </a:lvl1pPr>
            <a:lvl2pPr lvl="1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1600"/>
            </a:lvl2pPr>
            <a:lvl3pPr lvl="2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1600"/>
            </a:lvl3pPr>
            <a:lvl4pPr lvl="3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1600"/>
            </a:lvl4pPr>
            <a:lvl5pPr lvl="4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1600"/>
            </a:lvl5pPr>
            <a:lvl6pPr lvl="5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1600"/>
            </a:lvl6pPr>
            <a:lvl7pPr lvl="6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1600"/>
            </a:lvl7pPr>
            <a:lvl8pPr lvl="7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1600"/>
            </a:lvl8pPr>
            <a:lvl9pPr lvl="8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None/>
              <a:defRPr sz="1600"/>
            </a:lvl9pPr>
          </a:lstStyle>
          <a:p/>
        </p:txBody>
      </p:sp>
      <p:sp>
        <p:nvSpPr>
          <p:cNvPr id="129" name="Google Shape;129;p16"/>
          <p:cNvSpPr txBox="1"/>
          <p:nvPr>
            <p:ph idx="3" type="subTitle"/>
          </p:nvPr>
        </p:nvSpPr>
        <p:spPr>
          <a:xfrm>
            <a:off x="2405950" y="1925000"/>
            <a:ext cx="2018400" cy="900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1pPr>
            <a:lvl2pPr lvl="1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2pPr>
            <a:lvl3pPr lvl="2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3pPr>
            <a:lvl4pPr lvl="3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4pPr>
            <a:lvl5pPr lvl="4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5pPr>
            <a:lvl6pPr lvl="5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6pPr>
            <a:lvl7pPr lvl="6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7pPr>
            <a:lvl8pPr lvl="7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8pPr>
            <a:lvl9pPr lvl="8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None/>
              <a:defRPr/>
            </a:lvl9pPr>
          </a:lstStyle>
          <a:p/>
        </p:txBody>
      </p:sp>
      <p:sp>
        <p:nvSpPr>
          <p:cNvPr id="130" name="Google Shape;130;p16"/>
          <p:cNvSpPr txBox="1"/>
          <p:nvPr>
            <p:ph hasCustomPrompt="1" idx="4" type="title"/>
          </p:nvPr>
        </p:nvSpPr>
        <p:spPr>
          <a:xfrm>
            <a:off x="2373850" y="3098650"/>
            <a:ext cx="2018400" cy="39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 sz="1800">
                <a:solidFill>
                  <a:schemeClr val="accen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>
            <a:r>
              <a:t>xx%</a:t>
            </a:r>
          </a:p>
        </p:txBody>
      </p:sp>
      <p:sp>
        <p:nvSpPr>
          <p:cNvPr id="131" name="Google Shape;131;p16"/>
          <p:cNvSpPr txBox="1"/>
          <p:nvPr>
            <p:ph idx="5" type="subTitle"/>
          </p:nvPr>
        </p:nvSpPr>
        <p:spPr>
          <a:xfrm>
            <a:off x="2373850" y="3371400"/>
            <a:ext cx="2018400" cy="393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 sz="1600">
                <a:solidFill>
                  <a:schemeClr val="accent3"/>
                </a:solidFill>
              </a:defRPr>
            </a:lvl1pPr>
            <a:lvl2pPr lvl="1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1600"/>
            </a:lvl2pPr>
            <a:lvl3pPr lvl="2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1600"/>
            </a:lvl3pPr>
            <a:lvl4pPr lvl="3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1600"/>
            </a:lvl4pPr>
            <a:lvl5pPr lvl="4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1600"/>
            </a:lvl5pPr>
            <a:lvl6pPr lvl="5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1600"/>
            </a:lvl6pPr>
            <a:lvl7pPr lvl="6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1600"/>
            </a:lvl7pPr>
            <a:lvl8pPr lvl="7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1600"/>
            </a:lvl8pPr>
            <a:lvl9pPr lvl="8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None/>
              <a:defRPr sz="1600"/>
            </a:lvl9pPr>
          </a:lstStyle>
          <a:p/>
        </p:txBody>
      </p:sp>
      <p:sp>
        <p:nvSpPr>
          <p:cNvPr id="132" name="Google Shape;132;p16"/>
          <p:cNvSpPr txBox="1"/>
          <p:nvPr>
            <p:ph idx="6" type="subTitle"/>
          </p:nvPr>
        </p:nvSpPr>
        <p:spPr>
          <a:xfrm>
            <a:off x="2373850" y="3765000"/>
            <a:ext cx="2018400" cy="900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1pPr>
            <a:lvl2pPr lvl="1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2pPr>
            <a:lvl3pPr lvl="2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3pPr>
            <a:lvl4pPr lvl="3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4pPr>
            <a:lvl5pPr lvl="4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5pPr>
            <a:lvl6pPr lvl="5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6pPr>
            <a:lvl7pPr lvl="6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7pPr>
            <a:lvl8pPr lvl="7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8pPr>
            <a:lvl9pPr lvl="8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None/>
              <a:defRPr/>
            </a:lvl9pPr>
          </a:lstStyle>
          <a:p/>
        </p:txBody>
      </p:sp>
      <p:sp>
        <p:nvSpPr>
          <p:cNvPr id="133" name="Google Shape;133;p16"/>
          <p:cNvSpPr txBox="1"/>
          <p:nvPr>
            <p:ph hasCustomPrompt="1" idx="7" type="title"/>
          </p:nvPr>
        </p:nvSpPr>
        <p:spPr>
          <a:xfrm>
            <a:off x="6154650" y="1258650"/>
            <a:ext cx="2018400" cy="39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 sz="1800">
                <a:solidFill>
                  <a:schemeClr val="accen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>
            <a:r>
              <a:t>xx%</a:t>
            </a:r>
          </a:p>
        </p:txBody>
      </p:sp>
      <p:sp>
        <p:nvSpPr>
          <p:cNvPr id="134" name="Google Shape;134;p16"/>
          <p:cNvSpPr txBox="1"/>
          <p:nvPr>
            <p:ph idx="8" type="subTitle"/>
          </p:nvPr>
        </p:nvSpPr>
        <p:spPr>
          <a:xfrm>
            <a:off x="6154650" y="1531400"/>
            <a:ext cx="2018400" cy="393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 sz="1600">
                <a:solidFill>
                  <a:schemeClr val="accent3"/>
                </a:solidFill>
              </a:defRPr>
            </a:lvl1pPr>
            <a:lvl2pPr lvl="1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1600"/>
            </a:lvl2pPr>
            <a:lvl3pPr lvl="2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1600"/>
            </a:lvl3pPr>
            <a:lvl4pPr lvl="3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1600"/>
            </a:lvl4pPr>
            <a:lvl5pPr lvl="4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1600"/>
            </a:lvl5pPr>
            <a:lvl6pPr lvl="5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1600"/>
            </a:lvl6pPr>
            <a:lvl7pPr lvl="6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1600"/>
            </a:lvl7pPr>
            <a:lvl8pPr lvl="7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1600"/>
            </a:lvl8pPr>
            <a:lvl9pPr lvl="8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None/>
              <a:defRPr sz="1600"/>
            </a:lvl9pPr>
          </a:lstStyle>
          <a:p/>
        </p:txBody>
      </p:sp>
      <p:sp>
        <p:nvSpPr>
          <p:cNvPr id="135" name="Google Shape;135;p16"/>
          <p:cNvSpPr txBox="1"/>
          <p:nvPr>
            <p:ph idx="9" type="subTitle"/>
          </p:nvPr>
        </p:nvSpPr>
        <p:spPr>
          <a:xfrm>
            <a:off x="6154650" y="1925000"/>
            <a:ext cx="2018400" cy="900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1pPr>
            <a:lvl2pPr lvl="1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2pPr>
            <a:lvl3pPr lvl="2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3pPr>
            <a:lvl4pPr lvl="3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4pPr>
            <a:lvl5pPr lvl="4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5pPr>
            <a:lvl6pPr lvl="5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6pPr>
            <a:lvl7pPr lvl="6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7pPr>
            <a:lvl8pPr lvl="7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8pPr>
            <a:lvl9pPr lvl="8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None/>
              <a:defRPr/>
            </a:lvl9pPr>
          </a:lstStyle>
          <a:p/>
        </p:txBody>
      </p:sp>
      <p:sp>
        <p:nvSpPr>
          <p:cNvPr id="136" name="Google Shape;136;p16"/>
          <p:cNvSpPr txBox="1"/>
          <p:nvPr>
            <p:ph hasCustomPrompt="1" idx="13" type="title"/>
          </p:nvPr>
        </p:nvSpPr>
        <p:spPr>
          <a:xfrm>
            <a:off x="6122550" y="3098650"/>
            <a:ext cx="2018400" cy="39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 sz="1800">
                <a:solidFill>
                  <a:schemeClr val="accen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>
            <a:r>
              <a:t>xx%</a:t>
            </a:r>
          </a:p>
        </p:txBody>
      </p:sp>
      <p:sp>
        <p:nvSpPr>
          <p:cNvPr id="137" name="Google Shape;137;p16"/>
          <p:cNvSpPr txBox="1"/>
          <p:nvPr>
            <p:ph idx="14" type="subTitle"/>
          </p:nvPr>
        </p:nvSpPr>
        <p:spPr>
          <a:xfrm>
            <a:off x="6122550" y="3371400"/>
            <a:ext cx="2018400" cy="393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 sz="1600">
                <a:solidFill>
                  <a:schemeClr val="accent3"/>
                </a:solidFill>
              </a:defRPr>
            </a:lvl1pPr>
            <a:lvl2pPr lvl="1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1600"/>
            </a:lvl2pPr>
            <a:lvl3pPr lvl="2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1600"/>
            </a:lvl3pPr>
            <a:lvl4pPr lvl="3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1600"/>
            </a:lvl4pPr>
            <a:lvl5pPr lvl="4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1600"/>
            </a:lvl5pPr>
            <a:lvl6pPr lvl="5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1600"/>
            </a:lvl6pPr>
            <a:lvl7pPr lvl="6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1600"/>
            </a:lvl7pPr>
            <a:lvl8pPr lvl="7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1600"/>
            </a:lvl8pPr>
            <a:lvl9pPr lvl="8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None/>
              <a:defRPr sz="1600"/>
            </a:lvl9pPr>
          </a:lstStyle>
          <a:p/>
        </p:txBody>
      </p:sp>
      <p:sp>
        <p:nvSpPr>
          <p:cNvPr id="138" name="Google Shape;138;p16"/>
          <p:cNvSpPr txBox="1"/>
          <p:nvPr>
            <p:ph idx="15" type="subTitle"/>
          </p:nvPr>
        </p:nvSpPr>
        <p:spPr>
          <a:xfrm>
            <a:off x="6122550" y="3765000"/>
            <a:ext cx="2018400" cy="900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1pPr>
            <a:lvl2pPr lvl="1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2pPr>
            <a:lvl3pPr lvl="2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3pPr>
            <a:lvl4pPr lvl="3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4pPr>
            <a:lvl5pPr lvl="4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5pPr>
            <a:lvl6pPr lvl="5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6pPr>
            <a:lvl7pPr lvl="6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7pPr>
            <a:lvl8pPr lvl="7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8pPr>
            <a:lvl9pPr lvl="8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None/>
              <a:defRPr/>
            </a:lvl9pPr>
          </a:lstStyle>
          <a:p/>
        </p:txBody>
      </p:sp>
      <p:sp>
        <p:nvSpPr>
          <p:cNvPr id="139" name="Google Shape;139;p16"/>
          <p:cNvSpPr txBox="1"/>
          <p:nvPr>
            <p:ph idx="16" type="title"/>
          </p:nvPr>
        </p:nvSpPr>
        <p:spPr>
          <a:xfrm>
            <a:off x="1094125" y="281075"/>
            <a:ext cx="77382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Agenda">
  <p:cSld name="CUSTOM_2">
    <p:spTree>
      <p:nvGrpSpPr>
        <p:cNvPr id="140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p17"/>
          <p:cNvSpPr/>
          <p:nvPr/>
        </p:nvSpPr>
        <p:spPr>
          <a:xfrm>
            <a:off x="-76800" y="-76500"/>
            <a:ext cx="4638900" cy="5277300"/>
          </a:xfrm>
          <a:prstGeom prst="rect">
            <a:avLst/>
          </a:prstGeom>
          <a:solidFill>
            <a:srgbClr val="75C4C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2" name="Google Shape;142;p17"/>
          <p:cNvSpPr/>
          <p:nvPr/>
        </p:nvSpPr>
        <p:spPr>
          <a:xfrm rot="10800000">
            <a:off x="735300" y="724075"/>
            <a:ext cx="3241500" cy="3945900"/>
          </a:xfrm>
          <a:prstGeom prst="round1Rect">
            <a:avLst>
              <a:gd fmla="val 16667" name="adj"/>
            </a:avLst>
          </a:prstGeom>
          <a:solidFill>
            <a:srgbClr val="FFFFF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3" name="Google Shape;143;p17"/>
          <p:cNvSpPr txBox="1"/>
          <p:nvPr/>
        </p:nvSpPr>
        <p:spPr>
          <a:xfrm>
            <a:off x="750000" y="717175"/>
            <a:ext cx="3226800" cy="3945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600">
              <a:solidFill>
                <a:srgbClr val="27316F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144" name="Google Shape;144;p17"/>
          <p:cNvSpPr txBox="1"/>
          <p:nvPr>
            <p:ph idx="1" type="subTitle"/>
          </p:nvPr>
        </p:nvSpPr>
        <p:spPr>
          <a:xfrm>
            <a:off x="5909000" y="599974"/>
            <a:ext cx="2448000" cy="359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 sz="1600">
                <a:solidFill>
                  <a:schemeClr val="accent3"/>
                </a:solidFill>
              </a:defRPr>
            </a:lvl1pPr>
            <a:lvl2pPr lvl="1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1600"/>
            </a:lvl2pPr>
            <a:lvl3pPr lvl="2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1600"/>
            </a:lvl3pPr>
            <a:lvl4pPr lvl="3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1600"/>
            </a:lvl4pPr>
            <a:lvl5pPr lvl="4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1600"/>
            </a:lvl5pPr>
            <a:lvl6pPr lvl="5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1600"/>
            </a:lvl6pPr>
            <a:lvl7pPr lvl="6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1600"/>
            </a:lvl7pPr>
            <a:lvl8pPr lvl="7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1600"/>
            </a:lvl8pPr>
            <a:lvl9pPr lvl="8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None/>
              <a:defRPr sz="1600"/>
            </a:lvl9pPr>
          </a:lstStyle>
          <a:p/>
        </p:txBody>
      </p:sp>
      <p:sp>
        <p:nvSpPr>
          <p:cNvPr id="145" name="Google Shape;145;p17"/>
          <p:cNvSpPr txBox="1"/>
          <p:nvPr>
            <p:ph idx="2" type="subTitle"/>
          </p:nvPr>
        </p:nvSpPr>
        <p:spPr>
          <a:xfrm>
            <a:off x="5909000" y="1035316"/>
            <a:ext cx="2448000" cy="821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1pPr>
            <a:lvl2pPr lvl="1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2pPr>
            <a:lvl3pPr lvl="2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3pPr>
            <a:lvl4pPr lvl="3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4pPr>
            <a:lvl5pPr lvl="4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5pPr>
            <a:lvl6pPr lvl="5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6pPr>
            <a:lvl7pPr lvl="6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7pPr>
            <a:lvl8pPr lvl="7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8pPr>
            <a:lvl9pPr lvl="8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None/>
              <a:defRPr/>
            </a:lvl9pPr>
          </a:lstStyle>
          <a:p/>
        </p:txBody>
      </p:sp>
      <p:sp>
        <p:nvSpPr>
          <p:cNvPr id="146" name="Google Shape;146;p17"/>
          <p:cNvSpPr txBox="1"/>
          <p:nvPr>
            <p:ph idx="3" type="subTitle"/>
          </p:nvPr>
        </p:nvSpPr>
        <p:spPr>
          <a:xfrm>
            <a:off x="5909000" y="2028524"/>
            <a:ext cx="2448000" cy="359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 sz="1600">
                <a:solidFill>
                  <a:schemeClr val="accent3"/>
                </a:solidFill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/>
        </p:txBody>
      </p:sp>
      <p:sp>
        <p:nvSpPr>
          <p:cNvPr id="147" name="Google Shape;147;p17"/>
          <p:cNvSpPr txBox="1"/>
          <p:nvPr>
            <p:ph idx="4" type="subTitle"/>
          </p:nvPr>
        </p:nvSpPr>
        <p:spPr>
          <a:xfrm>
            <a:off x="5909000" y="2445016"/>
            <a:ext cx="2448000" cy="821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1pPr>
            <a:lvl2pPr lvl="1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2pPr>
            <a:lvl3pPr lvl="2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3pPr>
            <a:lvl4pPr lvl="3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4pPr>
            <a:lvl5pPr lvl="4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5pPr>
            <a:lvl6pPr lvl="5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6pPr>
            <a:lvl7pPr lvl="6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7pPr>
            <a:lvl8pPr lvl="7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8pPr>
            <a:lvl9pPr lvl="8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None/>
              <a:defRPr/>
            </a:lvl9pPr>
          </a:lstStyle>
          <a:p/>
        </p:txBody>
      </p:sp>
      <p:sp>
        <p:nvSpPr>
          <p:cNvPr id="148" name="Google Shape;148;p17"/>
          <p:cNvSpPr txBox="1"/>
          <p:nvPr>
            <p:ph idx="5" type="subTitle"/>
          </p:nvPr>
        </p:nvSpPr>
        <p:spPr>
          <a:xfrm>
            <a:off x="5909000" y="3457074"/>
            <a:ext cx="2448000" cy="359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 sz="1600">
                <a:solidFill>
                  <a:schemeClr val="accent3"/>
                </a:solidFill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600"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600"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600"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600"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600"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600"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600"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600"/>
            </a:lvl9pPr>
          </a:lstStyle>
          <a:p/>
        </p:txBody>
      </p:sp>
      <p:sp>
        <p:nvSpPr>
          <p:cNvPr id="149" name="Google Shape;149;p17"/>
          <p:cNvSpPr txBox="1"/>
          <p:nvPr>
            <p:ph idx="6" type="subTitle"/>
          </p:nvPr>
        </p:nvSpPr>
        <p:spPr>
          <a:xfrm>
            <a:off x="5909000" y="3854716"/>
            <a:ext cx="2448000" cy="821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1pPr>
            <a:lvl2pPr lvl="1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2pPr>
            <a:lvl3pPr lvl="2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3pPr>
            <a:lvl4pPr lvl="3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4pPr>
            <a:lvl5pPr lvl="4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5pPr>
            <a:lvl6pPr lvl="5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6pPr>
            <a:lvl7pPr lvl="6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7pPr>
            <a:lvl8pPr lvl="7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8pPr>
            <a:lvl9pPr lvl="8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None/>
              <a:defRPr/>
            </a:lvl9pPr>
          </a:lstStyle>
          <a:p/>
        </p:txBody>
      </p:sp>
      <p:sp>
        <p:nvSpPr>
          <p:cNvPr id="150" name="Google Shape;150;p17"/>
          <p:cNvSpPr txBox="1"/>
          <p:nvPr>
            <p:ph type="title"/>
          </p:nvPr>
        </p:nvSpPr>
        <p:spPr>
          <a:xfrm>
            <a:off x="831900" y="717175"/>
            <a:ext cx="3144900" cy="3945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3000">
                <a:solidFill>
                  <a:schemeClr val="accent1"/>
                </a:solidFill>
              </a:defRPr>
            </a:lvl1pPr>
            <a:lvl2pPr lvl="1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2pPr>
            <a:lvl3pPr lvl="2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3pPr>
            <a:lvl4pPr lvl="3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4pPr>
            <a:lvl5pPr lvl="4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5pPr>
            <a:lvl6pPr lvl="5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6pPr>
            <a:lvl7pPr lvl="6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7pPr>
            <a:lvl8pPr lvl="7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8pPr>
            <a:lvl9pPr lvl="8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hanks">
  <p:cSld name="CUSTOM_3">
    <p:bg>
      <p:bgPr>
        <a:solidFill>
          <a:schemeClr val="accent2"/>
        </a:solidFill>
      </p:bgPr>
    </p:bg>
    <p:spTree>
      <p:nvGrpSpPr>
        <p:cNvPr id="15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p18"/>
          <p:cNvSpPr/>
          <p:nvPr/>
        </p:nvSpPr>
        <p:spPr>
          <a:xfrm rot="7715609">
            <a:off x="-783378" y="-1062364"/>
            <a:ext cx="2387820" cy="2387820"/>
          </a:xfrm>
          <a:prstGeom prst="blockArc">
            <a:avLst>
              <a:gd fmla="val 11751713" name="adj1"/>
              <a:gd fmla="val 837016" name="adj2"/>
              <a:gd fmla="val 9209" name="adj3"/>
            </a:avLst>
          </a:prstGeom>
          <a:solidFill>
            <a:srgbClr val="D9D9D9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3" name="Google Shape;153;p18"/>
          <p:cNvSpPr/>
          <p:nvPr/>
        </p:nvSpPr>
        <p:spPr>
          <a:xfrm>
            <a:off x="7517550" y="3698650"/>
            <a:ext cx="3133200" cy="3133200"/>
          </a:xfrm>
          <a:prstGeom prst="donut">
            <a:avLst>
              <a:gd fmla="val 8720" name="adj"/>
            </a:avLst>
          </a:prstGeom>
          <a:solidFill>
            <a:srgbClr val="FBBC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4" name="Google Shape;154;p18"/>
          <p:cNvSpPr/>
          <p:nvPr/>
        </p:nvSpPr>
        <p:spPr>
          <a:xfrm rot="10800000">
            <a:off x="708000" y="399750"/>
            <a:ext cx="7728000" cy="4344000"/>
          </a:xfrm>
          <a:prstGeom prst="round1Rect">
            <a:avLst>
              <a:gd fmla="val 16667" name="adj"/>
            </a:avLst>
          </a:prstGeom>
          <a:solidFill>
            <a:srgbClr val="EEEEEE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5" name="Google Shape;155;p18"/>
          <p:cNvSpPr txBox="1"/>
          <p:nvPr/>
        </p:nvSpPr>
        <p:spPr>
          <a:xfrm>
            <a:off x="1087725" y="3566925"/>
            <a:ext cx="4959600" cy="697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30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accent1"/>
                </a:solidFill>
                <a:latin typeface="Montserrat"/>
                <a:ea typeface="Montserrat"/>
                <a:cs typeface="Montserrat"/>
                <a:sym typeface="Montserrat"/>
              </a:rPr>
              <a:t>CREDITS: This presentation template was created by </a:t>
            </a:r>
            <a:r>
              <a:rPr b="1" lang="en" sz="1000">
                <a:solidFill>
                  <a:schemeClr val="accent1"/>
                </a:solidFill>
                <a:uFill>
                  <a:noFill/>
                </a:uFill>
                <a:latin typeface="Montserrat"/>
                <a:ea typeface="Montserrat"/>
                <a:cs typeface="Montserrat"/>
                <a:sym typeface="Montserrat"/>
                <a:hlinkClick r:id="rId2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Slidesgo</a:t>
            </a:r>
            <a:r>
              <a:rPr lang="en" sz="1000">
                <a:solidFill>
                  <a:schemeClr val="accent1"/>
                </a:solidFill>
                <a:latin typeface="Montserrat"/>
                <a:ea typeface="Montserrat"/>
                <a:cs typeface="Montserrat"/>
                <a:sym typeface="Montserrat"/>
              </a:rPr>
              <a:t>, including icons by </a:t>
            </a:r>
            <a:r>
              <a:rPr b="1" lang="en" sz="1000">
                <a:solidFill>
                  <a:schemeClr val="accent1"/>
                </a:solidFill>
                <a:uFill>
                  <a:noFill/>
                </a:uFill>
                <a:latin typeface="Montserrat"/>
                <a:ea typeface="Montserrat"/>
                <a:cs typeface="Montserrat"/>
                <a:sym typeface="Montserrat"/>
                <a:hlinkClick r:id="rId3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Flaticon</a:t>
            </a:r>
            <a:r>
              <a:rPr lang="en" sz="1000">
                <a:solidFill>
                  <a:schemeClr val="accent1"/>
                </a:solidFill>
                <a:latin typeface="Montserrat"/>
                <a:ea typeface="Montserrat"/>
                <a:cs typeface="Montserrat"/>
                <a:sym typeface="Montserrat"/>
              </a:rPr>
              <a:t>, and infographics &amp; images by </a:t>
            </a:r>
            <a:r>
              <a:rPr b="1" lang="en" sz="1000">
                <a:solidFill>
                  <a:schemeClr val="accent1"/>
                </a:solidFill>
                <a:uFill>
                  <a:noFill/>
                </a:uFill>
                <a:latin typeface="Montserrat"/>
                <a:ea typeface="Montserrat"/>
                <a:cs typeface="Montserrat"/>
                <a:sym typeface="Montserrat"/>
                <a:hlinkClick r:id="rId4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Freepik</a:t>
            </a:r>
            <a:endParaRPr sz="1000">
              <a:solidFill>
                <a:schemeClr val="accent1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156" name="Google Shape;156;p18"/>
          <p:cNvSpPr txBox="1"/>
          <p:nvPr/>
        </p:nvSpPr>
        <p:spPr>
          <a:xfrm>
            <a:off x="1094125" y="1417550"/>
            <a:ext cx="4959600" cy="11088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800">
              <a:solidFill>
                <a:srgbClr val="27316F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157" name="Google Shape;157;p18"/>
          <p:cNvSpPr txBox="1"/>
          <p:nvPr>
            <p:ph type="title"/>
          </p:nvPr>
        </p:nvSpPr>
        <p:spPr>
          <a:xfrm>
            <a:off x="1094125" y="558925"/>
            <a:ext cx="6830100" cy="1093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None/>
              <a:defRPr sz="6000">
                <a:solidFill>
                  <a:schemeClr val="accen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None/>
              <a:defRPr sz="4800">
                <a:solidFill>
                  <a:schemeClr val="accen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None/>
              <a:defRPr sz="4800">
                <a:solidFill>
                  <a:schemeClr val="accen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None/>
              <a:defRPr sz="4800">
                <a:solidFill>
                  <a:schemeClr val="accen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None/>
              <a:defRPr sz="4800">
                <a:solidFill>
                  <a:schemeClr val="accen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None/>
              <a:defRPr sz="4800">
                <a:solidFill>
                  <a:schemeClr val="accen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None/>
              <a:defRPr sz="4800">
                <a:solidFill>
                  <a:schemeClr val="accen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None/>
              <a:defRPr sz="4800">
                <a:solidFill>
                  <a:schemeClr val="accen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None/>
              <a:defRPr sz="4800">
                <a:solidFill>
                  <a:schemeClr val="accent1"/>
                </a:solidFill>
              </a:defRPr>
            </a:lvl9pPr>
          </a:lstStyle>
          <a:p/>
        </p:txBody>
      </p:sp>
      <p:sp>
        <p:nvSpPr>
          <p:cNvPr id="158" name="Google Shape;158;p18"/>
          <p:cNvSpPr txBox="1"/>
          <p:nvPr>
            <p:ph idx="1" type="subTitle"/>
          </p:nvPr>
        </p:nvSpPr>
        <p:spPr>
          <a:xfrm>
            <a:off x="1094125" y="1618900"/>
            <a:ext cx="6429900" cy="1410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 sz="1600"/>
            </a:lvl1pPr>
            <a:lvl2pPr lvl="1" rtl="0">
              <a:spcBef>
                <a:spcPts val="1600"/>
              </a:spcBef>
              <a:spcAft>
                <a:spcPts val="0"/>
              </a:spcAft>
              <a:buNone/>
              <a:defRPr sz="1600"/>
            </a:lvl2pPr>
            <a:lvl3pPr lvl="2" rtl="0">
              <a:spcBef>
                <a:spcPts val="1600"/>
              </a:spcBef>
              <a:spcAft>
                <a:spcPts val="0"/>
              </a:spcAft>
              <a:buNone/>
              <a:defRPr sz="1600"/>
            </a:lvl3pPr>
            <a:lvl4pPr lvl="3" rtl="0">
              <a:spcBef>
                <a:spcPts val="1600"/>
              </a:spcBef>
              <a:spcAft>
                <a:spcPts val="0"/>
              </a:spcAft>
              <a:buNone/>
              <a:defRPr sz="1600"/>
            </a:lvl4pPr>
            <a:lvl5pPr lvl="4" rtl="0">
              <a:spcBef>
                <a:spcPts val="1600"/>
              </a:spcBef>
              <a:spcAft>
                <a:spcPts val="0"/>
              </a:spcAft>
              <a:buNone/>
              <a:defRPr sz="1600"/>
            </a:lvl5pPr>
            <a:lvl6pPr lvl="5" rtl="0">
              <a:spcBef>
                <a:spcPts val="1600"/>
              </a:spcBef>
              <a:spcAft>
                <a:spcPts val="0"/>
              </a:spcAft>
              <a:buNone/>
              <a:defRPr sz="1600"/>
            </a:lvl6pPr>
            <a:lvl7pPr lvl="6" rtl="0">
              <a:spcBef>
                <a:spcPts val="1600"/>
              </a:spcBef>
              <a:spcAft>
                <a:spcPts val="0"/>
              </a:spcAft>
              <a:buNone/>
              <a:defRPr sz="1600"/>
            </a:lvl7pPr>
            <a:lvl8pPr lvl="7" rtl="0">
              <a:spcBef>
                <a:spcPts val="1600"/>
              </a:spcBef>
              <a:spcAft>
                <a:spcPts val="0"/>
              </a:spcAft>
              <a:buNone/>
              <a:defRPr sz="1600"/>
            </a:lvl8pPr>
            <a:lvl9pPr lvl="8" rtl="0">
              <a:spcBef>
                <a:spcPts val="1600"/>
              </a:spcBef>
              <a:spcAft>
                <a:spcPts val="1600"/>
              </a:spcAft>
              <a:buNone/>
              <a:defRPr sz="1600"/>
            </a:lvl9pPr>
          </a:lstStyle>
          <a:p/>
        </p:txBody>
      </p:sp>
      <p:sp>
        <p:nvSpPr>
          <p:cNvPr id="159" name="Google Shape;159;p18"/>
          <p:cNvSpPr/>
          <p:nvPr/>
        </p:nvSpPr>
        <p:spPr>
          <a:xfrm flipH="1" rot="-3224087">
            <a:off x="7590735" y="764028"/>
            <a:ext cx="1705595" cy="1705595"/>
          </a:xfrm>
          <a:prstGeom prst="blockArc">
            <a:avLst>
              <a:gd fmla="val 13003178" name="adj1"/>
              <a:gd fmla="val 2121832" name="adj2"/>
              <a:gd fmla="val 25028" name="adj3"/>
            </a:avLst>
          </a:prstGeom>
          <a:solidFill>
            <a:srgbClr val="BDC1C6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Quote">
  <p:cSld name="CUSTOM_3_1">
    <p:bg>
      <p:bgPr>
        <a:solidFill>
          <a:schemeClr val="accent2"/>
        </a:solidFill>
      </p:bgPr>
    </p:bg>
    <p:spTree>
      <p:nvGrpSpPr>
        <p:cNvPr id="160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p19"/>
          <p:cNvSpPr/>
          <p:nvPr/>
        </p:nvSpPr>
        <p:spPr>
          <a:xfrm rot="-6299986">
            <a:off x="7656229" y="3062123"/>
            <a:ext cx="3353359" cy="3679155"/>
          </a:xfrm>
          <a:prstGeom prst="blockArc">
            <a:avLst>
              <a:gd fmla="val 16550563" name="adj1"/>
              <a:gd fmla="val 608065" name="adj2"/>
              <a:gd fmla="val 8235" name="adj3"/>
            </a:avLst>
          </a:prstGeom>
          <a:solidFill>
            <a:schemeClr val="accent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2" name="Google Shape;162;p19"/>
          <p:cNvSpPr/>
          <p:nvPr/>
        </p:nvSpPr>
        <p:spPr>
          <a:xfrm rot="8596392">
            <a:off x="-759489" y="-901893"/>
            <a:ext cx="1705685" cy="1705685"/>
          </a:xfrm>
          <a:prstGeom prst="blockArc">
            <a:avLst>
              <a:gd fmla="val 13159347" name="adj1"/>
              <a:gd fmla="val 19114359" name="adj2"/>
              <a:gd fmla="val 21488" name="adj3"/>
            </a:avLst>
          </a:prstGeom>
          <a:solidFill>
            <a:srgbClr val="BDC1C6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3" name="Google Shape;163;p19"/>
          <p:cNvSpPr/>
          <p:nvPr/>
        </p:nvSpPr>
        <p:spPr>
          <a:xfrm rot="10800000">
            <a:off x="516000" y="399750"/>
            <a:ext cx="8112000" cy="4344000"/>
          </a:xfrm>
          <a:prstGeom prst="round1Rect">
            <a:avLst>
              <a:gd fmla="val 16667" name="adj"/>
            </a:avLst>
          </a:prstGeom>
          <a:solidFill>
            <a:srgbClr val="EEEEEE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4" name="Google Shape;164;p19"/>
          <p:cNvSpPr txBox="1"/>
          <p:nvPr/>
        </p:nvSpPr>
        <p:spPr>
          <a:xfrm>
            <a:off x="1094125" y="1417550"/>
            <a:ext cx="6818100" cy="2185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400">
              <a:solidFill>
                <a:srgbClr val="27316F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165" name="Google Shape;165;p19"/>
          <p:cNvSpPr txBox="1"/>
          <p:nvPr/>
        </p:nvSpPr>
        <p:spPr>
          <a:xfrm>
            <a:off x="5261025" y="3460725"/>
            <a:ext cx="2651100" cy="935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None/>
            </a:pPr>
            <a:r>
              <a:t/>
            </a:r>
            <a:endParaRPr b="1">
              <a:solidFill>
                <a:srgbClr val="FFC800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166" name="Google Shape;166;p19"/>
          <p:cNvSpPr txBox="1"/>
          <p:nvPr>
            <p:ph type="title"/>
          </p:nvPr>
        </p:nvSpPr>
        <p:spPr>
          <a:xfrm>
            <a:off x="1094125" y="1417550"/>
            <a:ext cx="6678300" cy="1939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None/>
              <a:defRPr sz="3000">
                <a:solidFill>
                  <a:schemeClr val="accent1"/>
                </a:solidFill>
              </a:defRPr>
            </a:lvl1pPr>
            <a:lvl2pPr lvl="1" rtl="0" algn="ctr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accent1"/>
                </a:solidFill>
              </a:defRPr>
            </a:lvl2pPr>
            <a:lvl3pPr lvl="2" rtl="0" algn="ctr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accent1"/>
                </a:solidFill>
              </a:defRPr>
            </a:lvl3pPr>
            <a:lvl4pPr lvl="3" rtl="0" algn="ctr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accent1"/>
                </a:solidFill>
              </a:defRPr>
            </a:lvl4pPr>
            <a:lvl5pPr lvl="4" rtl="0" algn="ctr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accent1"/>
                </a:solidFill>
              </a:defRPr>
            </a:lvl5pPr>
            <a:lvl6pPr lvl="5" rtl="0" algn="ctr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accent1"/>
                </a:solidFill>
              </a:defRPr>
            </a:lvl6pPr>
            <a:lvl7pPr lvl="6" rtl="0" algn="ctr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accent1"/>
                </a:solidFill>
              </a:defRPr>
            </a:lvl7pPr>
            <a:lvl8pPr lvl="7" rtl="0" algn="ctr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accent1"/>
                </a:solidFill>
              </a:defRPr>
            </a:lvl8pPr>
            <a:lvl9pPr lvl="8" rtl="0" algn="ctr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accent1"/>
                </a:solidFill>
              </a:defRPr>
            </a:lvl9pPr>
          </a:lstStyle>
          <a:p/>
        </p:txBody>
      </p:sp>
      <p:sp>
        <p:nvSpPr>
          <p:cNvPr id="167" name="Google Shape;167;p19"/>
          <p:cNvSpPr txBox="1"/>
          <p:nvPr>
            <p:ph idx="1" type="subTitle"/>
          </p:nvPr>
        </p:nvSpPr>
        <p:spPr>
          <a:xfrm>
            <a:off x="1094125" y="3504250"/>
            <a:ext cx="6635100" cy="498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r">
              <a:spcBef>
                <a:spcPts val="0"/>
              </a:spcBef>
              <a:spcAft>
                <a:spcPts val="0"/>
              </a:spcAft>
              <a:buNone/>
              <a:defRPr b="1" sz="1600">
                <a:solidFill>
                  <a:schemeClr val="accent3"/>
                </a:solidFill>
              </a:defRPr>
            </a:lvl1pPr>
            <a:lvl2pPr lvl="1" rtl="0" algn="ctr">
              <a:spcBef>
                <a:spcPts val="1600"/>
              </a:spcBef>
              <a:spcAft>
                <a:spcPts val="0"/>
              </a:spcAft>
              <a:buNone/>
              <a:defRPr/>
            </a:lvl2pPr>
            <a:lvl3pPr lvl="2" rtl="0" algn="ctr">
              <a:spcBef>
                <a:spcPts val="1600"/>
              </a:spcBef>
              <a:spcAft>
                <a:spcPts val="0"/>
              </a:spcAft>
              <a:buNone/>
              <a:defRPr/>
            </a:lvl3pPr>
            <a:lvl4pPr lvl="3" rtl="0" algn="ctr">
              <a:spcBef>
                <a:spcPts val="1600"/>
              </a:spcBef>
              <a:spcAft>
                <a:spcPts val="0"/>
              </a:spcAft>
              <a:buNone/>
              <a:defRPr/>
            </a:lvl4pPr>
            <a:lvl5pPr lvl="4" rtl="0" algn="ctr">
              <a:spcBef>
                <a:spcPts val="1600"/>
              </a:spcBef>
              <a:spcAft>
                <a:spcPts val="0"/>
              </a:spcAft>
              <a:buNone/>
              <a:defRPr/>
            </a:lvl5pPr>
            <a:lvl6pPr lvl="5" rtl="0" algn="ctr">
              <a:spcBef>
                <a:spcPts val="1600"/>
              </a:spcBef>
              <a:spcAft>
                <a:spcPts val="0"/>
              </a:spcAft>
              <a:buNone/>
              <a:defRPr/>
            </a:lvl6pPr>
            <a:lvl7pPr lvl="6" rtl="0" algn="ctr">
              <a:spcBef>
                <a:spcPts val="1600"/>
              </a:spcBef>
              <a:spcAft>
                <a:spcPts val="0"/>
              </a:spcAft>
              <a:buNone/>
              <a:defRPr/>
            </a:lvl7pPr>
            <a:lvl8pPr lvl="7" rtl="0" algn="ctr">
              <a:spcBef>
                <a:spcPts val="1600"/>
              </a:spcBef>
              <a:spcAft>
                <a:spcPts val="0"/>
              </a:spcAft>
              <a:buNone/>
              <a:defRPr/>
            </a:lvl8pPr>
            <a:lvl9pPr lvl="8" rtl="0" algn="ctr">
              <a:spcBef>
                <a:spcPts val="1600"/>
              </a:spcBef>
              <a:spcAft>
                <a:spcPts val="1600"/>
              </a:spcAft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text columns ">
  <p:cSld name="CUSTOM_4">
    <p:bg>
      <p:bgPr>
        <a:noFill/>
      </p:bgPr>
    </p:bg>
    <p:spTree>
      <p:nvGrpSpPr>
        <p:cNvPr id="168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Google Shape;169;p20"/>
          <p:cNvSpPr/>
          <p:nvPr/>
        </p:nvSpPr>
        <p:spPr>
          <a:xfrm>
            <a:off x="-28575" y="-82650"/>
            <a:ext cx="4600500" cy="5308800"/>
          </a:xfrm>
          <a:prstGeom prst="rect">
            <a:avLst/>
          </a:prstGeom>
          <a:solidFill>
            <a:srgbClr val="75C4C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0" name="Google Shape;170;p20"/>
          <p:cNvSpPr txBox="1"/>
          <p:nvPr/>
        </p:nvSpPr>
        <p:spPr>
          <a:xfrm>
            <a:off x="5298300" y="2567075"/>
            <a:ext cx="3119400" cy="14823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400">
              <a:solidFill>
                <a:srgbClr val="27316F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171" name="Google Shape;171;p20"/>
          <p:cNvSpPr txBox="1"/>
          <p:nvPr/>
        </p:nvSpPr>
        <p:spPr>
          <a:xfrm>
            <a:off x="5298300" y="4049375"/>
            <a:ext cx="3119400" cy="12351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27316F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172" name="Google Shape;172;p20"/>
          <p:cNvSpPr txBox="1"/>
          <p:nvPr/>
        </p:nvSpPr>
        <p:spPr>
          <a:xfrm>
            <a:off x="5387850" y="3299075"/>
            <a:ext cx="3119400" cy="750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400">
              <a:solidFill>
                <a:srgbClr val="FFFFFF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173" name="Google Shape;173;p20"/>
          <p:cNvSpPr txBox="1"/>
          <p:nvPr>
            <p:ph type="title"/>
          </p:nvPr>
        </p:nvSpPr>
        <p:spPr>
          <a:xfrm>
            <a:off x="376750" y="2660066"/>
            <a:ext cx="3994800" cy="114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chemeClr val="accent1"/>
                </a:solidFill>
              </a:defRPr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/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/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/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/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/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/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/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/>
            </a:lvl9pPr>
          </a:lstStyle>
          <a:p/>
        </p:txBody>
      </p:sp>
      <p:sp>
        <p:nvSpPr>
          <p:cNvPr id="174" name="Google Shape;174;p20"/>
          <p:cNvSpPr txBox="1"/>
          <p:nvPr>
            <p:ph idx="1" type="subTitle"/>
          </p:nvPr>
        </p:nvSpPr>
        <p:spPr>
          <a:xfrm>
            <a:off x="376750" y="3513925"/>
            <a:ext cx="4045800" cy="9000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600"/>
            </a:lvl1pPr>
            <a:lvl2pPr lvl="1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1600"/>
            </a:lvl2pPr>
            <a:lvl3pPr lvl="2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1600"/>
            </a:lvl3pPr>
            <a:lvl4pPr lvl="3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1600"/>
            </a:lvl4pPr>
            <a:lvl5pPr lvl="4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1600"/>
            </a:lvl5pPr>
            <a:lvl6pPr lvl="5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1600"/>
            </a:lvl6pPr>
            <a:lvl7pPr lvl="6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1600"/>
            </a:lvl7pPr>
            <a:lvl8pPr lvl="7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1600"/>
            </a:lvl8pPr>
            <a:lvl9pPr lvl="8" rtl="0" algn="ctr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None/>
              <a:defRPr sz="1600"/>
            </a:lvl9pPr>
          </a:lstStyle>
          <a:p/>
        </p:txBody>
      </p:sp>
      <p:sp>
        <p:nvSpPr>
          <p:cNvPr id="175" name="Google Shape;175;p20"/>
          <p:cNvSpPr txBox="1"/>
          <p:nvPr>
            <p:ph idx="2" type="title"/>
          </p:nvPr>
        </p:nvSpPr>
        <p:spPr>
          <a:xfrm>
            <a:off x="4745525" y="2660066"/>
            <a:ext cx="3994800" cy="114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chemeClr val="accent1"/>
                </a:solidFill>
              </a:defRPr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/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/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/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/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/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/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/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/>
            </a:lvl9pPr>
          </a:lstStyle>
          <a:p/>
        </p:txBody>
      </p:sp>
      <p:sp>
        <p:nvSpPr>
          <p:cNvPr id="176" name="Google Shape;176;p20"/>
          <p:cNvSpPr txBox="1"/>
          <p:nvPr>
            <p:ph idx="3" type="subTitle"/>
          </p:nvPr>
        </p:nvSpPr>
        <p:spPr>
          <a:xfrm>
            <a:off x="4745525" y="3513925"/>
            <a:ext cx="4045800" cy="9000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600"/>
            </a:lvl1pPr>
            <a:lvl2pPr lvl="1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1600"/>
            </a:lvl2pPr>
            <a:lvl3pPr lvl="2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1600"/>
            </a:lvl3pPr>
            <a:lvl4pPr lvl="3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1600"/>
            </a:lvl4pPr>
            <a:lvl5pPr lvl="4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1600"/>
            </a:lvl5pPr>
            <a:lvl6pPr lvl="5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1600"/>
            </a:lvl6pPr>
            <a:lvl7pPr lvl="6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1600"/>
            </a:lvl7pPr>
            <a:lvl8pPr lvl="7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1600"/>
            </a:lvl8pPr>
            <a:lvl9pPr lvl="8" rtl="0" algn="ctr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None/>
              <a:defRPr sz="1600"/>
            </a:lvl9pPr>
          </a:lstStyle>
          <a:p/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3"/>
          <p:cNvSpPr/>
          <p:nvPr/>
        </p:nvSpPr>
        <p:spPr>
          <a:xfrm>
            <a:off x="-1709009" y="2992597"/>
            <a:ext cx="3679200" cy="3679200"/>
          </a:xfrm>
          <a:prstGeom prst="blockArc">
            <a:avLst>
              <a:gd fmla="val 15904124" name="adj1"/>
              <a:gd fmla="val 722519" name="adj2"/>
              <a:gd fmla="val 7278" name="adj3"/>
            </a:avLst>
          </a:prstGeom>
          <a:solidFill>
            <a:schemeClr val="accent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" name="Google Shape;19;p3"/>
          <p:cNvSpPr/>
          <p:nvPr/>
        </p:nvSpPr>
        <p:spPr>
          <a:xfrm rot="10800000">
            <a:off x="708000" y="399750"/>
            <a:ext cx="7728000" cy="4344000"/>
          </a:xfrm>
          <a:prstGeom prst="round1Rect">
            <a:avLst>
              <a:gd fmla="val 16667" name="adj"/>
            </a:avLst>
          </a:prstGeom>
          <a:solidFill>
            <a:srgbClr val="F2F2F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" name="Google Shape;20;p3"/>
          <p:cNvSpPr/>
          <p:nvPr/>
        </p:nvSpPr>
        <p:spPr>
          <a:xfrm rot="9899997">
            <a:off x="7214620" y="-688760"/>
            <a:ext cx="2387761" cy="2387761"/>
          </a:xfrm>
          <a:prstGeom prst="blockArc">
            <a:avLst>
              <a:gd fmla="val 17023199" name="adj1"/>
              <a:gd fmla="val 920811" name="adj2"/>
              <a:gd fmla="val 9035" name="adj3"/>
            </a:avLst>
          </a:prstGeom>
          <a:solidFill>
            <a:srgbClr val="D9D9D9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" name="Google Shape;21;p3"/>
          <p:cNvSpPr txBox="1"/>
          <p:nvPr/>
        </p:nvSpPr>
        <p:spPr>
          <a:xfrm>
            <a:off x="4576375" y="2150850"/>
            <a:ext cx="3363300" cy="841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600">
              <a:solidFill>
                <a:srgbClr val="27316F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22" name="Google Shape;22;p3"/>
          <p:cNvSpPr txBox="1"/>
          <p:nvPr>
            <p:ph type="title"/>
          </p:nvPr>
        </p:nvSpPr>
        <p:spPr>
          <a:xfrm>
            <a:off x="4576375" y="1388825"/>
            <a:ext cx="3363300" cy="1303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Montserrat"/>
              <a:buNone/>
              <a:defRPr b="1" sz="4800">
                <a:solidFill>
                  <a:schemeClr val="accent1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23" name="Google Shape;23;p3"/>
          <p:cNvSpPr txBox="1"/>
          <p:nvPr>
            <p:ph idx="1" type="subTitle"/>
          </p:nvPr>
        </p:nvSpPr>
        <p:spPr>
          <a:xfrm>
            <a:off x="4576375" y="2710825"/>
            <a:ext cx="3363300" cy="702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600"/>
            </a:lvl1pPr>
            <a:lvl2pPr lvl="1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1600"/>
            </a:lvl2pPr>
            <a:lvl3pPr lvl="2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1600"/>
            </a:lvl3pPr>
            <a:lvl4pPr lvl="3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1600"/>
            </a:lvl4pPr>
            <a:lvl5pPr lvl="4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1600"/>
            </a:lvl5pPr>
            <a:lvl6pPr lvl="5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1600"/>
            </a:lvl6pPr>
            <a:lvl7pPr lvl="6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1600"/>
            </a:lvl7pPr>
            <a:lvl8pPr lvl="7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1600"/>
            </a:lvl8pPr>
            <a:lvl9pPr lvl="8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None/>
              <a:defRPr sz="1600"/>
            </a:lvl9pPr>
          </a:lstStyle>
          <a:p/>
        </p:txBody>
      </p:sp>
      <p:sp>
        <p:nvSpPr>
          <p:cNvPr id="24" name="Google Shape;24;p3"/>
          <p:cNvSpPr/>
          <p:nvPr/>
        </p:nvSpPr>
        <p:spPr>
          <a:xfrm rot="10800000">
            <a:off x="1056100" y="1337250"/>
            <a:ext cx="2595000" cy="2500500"/>
          </a:xfrm>
          <a:prstGeom prst="round1Rect">
            <a:avLst>
              <a:gd fmla="val 16667" name="adj"/>
            </a:avLst>
          </a:prstGeom>
          <a:solidFill>
            <a:schemeClr val="accen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" name="Google Shape;25;p3"/>
          <p:cNvSpPr txBox="1"/>
          <p:nvPr>
            <p:ph hasCustomPrompt="1" idx="2" type="title"/>
          </p:nvPr>
        </p:nvSpPr>
        <p:spPr>
          <a:xfrm>
            <a:off x="1056100" y="1337300"/>
            <a:ext cx="2595000" cy="2299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 2">
  <p:cSld name="CUSTOM_4_1_1">
    <p:bg>
      <p:bgPr>
        <a:noFill/>
      </p:bgPr>
    </p:bg>
    <p:spTree>
      <p:nvGrpSpPr>
        <p:cNvPr id="177" name="Shape 1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Google Shape;178;p21"/>
          <p:cNvSpPr/>
          <p:nvPr/>
        </p:nvSpPr>
        <p:spPr>
          <a:xfrm rot="-5400000">
            <a:off x="7965010" y="-1097203"/>
            <a:ext cx="2387700" cy="2387700"/>
          </a:xfrm>
          <a:prstGeom prst="blockArc">
            <a:avLst>
              <a:gd fmla="val 10820796" name="adj1"/>
              <a:gd fmla="val 16556050" name="adj2"/>
              <a:gd fmla="val 10848" name="adj3"/>
            </a:avLst>
          </a:prstGeom>
          <a:solidFill>
            <a:schemeClr val="accent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9" name="Google Shape;179;p21"/>
          <p:cNvSpPr/>
          <p:nvPr/>
        </p:nvSpPr>
        <p:spPr>
          <a:xfrm>
            <a:off x="-154350" y="236675"/>
            <a:ext cx="9452700" cy="661500"/>
          </a:xfrm>
          <a:prstGeom prst="rect">
            <a:avLst/>
          </a:prstGeom>
          <a:solidFill>
            <a:srgbClr val="75C4C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0" name="Google Shape;180;p21"/>
          <p:cNvSpPr txBox="1"/>
          <p:nvPr/>
        </p:nvSpPr>
        <p:spPr>
          <a:xfrm>
            <a:off x="1094125" y="389075"/>
            <a:ext cx="6825900" cy="750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400">
              <a:solidFill>
                <a:srgbClr val="FFFFFF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181" name="Google Shape;181;p21"/>
          <p:cNvSpPr/>
          <p:nvPr/>
        </p:nvSpPr>
        <p:spPr>
          <a:xfrm rot="-900003">
            <a:off x="-1468002" y="4320800"/>
            <a:ext cx="2387761" cy="2387761"/>
          </a:xfrm>
          <a:prstGeom prst="blockArc">
            <a:avLst>
              <a:gd fmla="val 17506725" name="adj1"/>
              <a:gd fmla="val 21555750" name="adj2"/>
              <a:gd fmla="val 9524" name="adj3"/>
            </a:avLst>
          </a:prstGeom>
          <a:solidFill>
            <a:srgbClr val="D9D9D9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2" name="Google Shape;182;p21"/>
          <p:cNvSpPr txBox="1"/>
          <p:nvPr>
            <p:ph type="title"/>
          </p:nvPr>
        </p:nvSpPr>
        <p:spPr>
          <a:xfrm>
            <a:off x="1094125" y="281075"/>
            <a:ext cx="77382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list">
  <p:cSld name="CUSTOM_4_1_1_3">
    <p:bg>
      <p:bgPr>
        <a:noFill/>
      </p:bgPr>
    </p:bg>
    <p:spTree>
      <p:nvGrpSpPr>
        <p:cNvPr id="183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Google Shape;184;p22"/>
          <p:cNvSpPr/>
          <p:nvPr/>
        </p:nvSpPr>
        <p:spPr>
          <a:xfrm rot="-5400000">
            <a:off x="7965010" y="-1097203"/>
            <a:ext cx="2387700" cy="2387700"/>
          </a:xfrm>
          <a:prstGeom prst="blockArc">
            <a:avLst>
              <a:gd fmla="val 10820796" name="adj1"/>
              <a:gd fmla="val 16556050" name="adj2"/>
              <a:gd fmla="val 10848" name="adj3"/>
            </a:avLst>
          </a:prstGeom>
          <a:solidFill>
            <a:schemeClr val="accent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5" name="Google Shape;185;p22"/>
          <p:cNvSpPr/>
          <p:nvPr/>
        </p:nvSpPr>
        <p:spPr>
          <a:xfrm>
            <a:off x="-154350" y="236675"/>
            <a:ext cx="9452700" cy="661500"/>
          </a:xfrm>
          <a:prstGeom prst="rect">
            <a:avLst/>
          </a:prstGeom>
          <a:solidFill>
            <a:srgbClr val="75C4C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6" name="Google Shape;186;p22"/>
          <p:cNvSpPr txBox="1"/>
          <p:nvPr/>
        </p:nvSpPr>
        <p:spPr>
          <a:xfrm>
            <a:off x="1094125" y="389075"/>
            <a:ext cx="6825900" cy="750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400">
              <a:solidFill>
                <a:srgbClr val="FFFFFF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187" name="Google Shape;187;p22"/>
          <p:cNvSpPr/>
          <p:nvPr/>
        </p:nvSpPr>
        <p:spPr>
          <a:xfrm rot="-900003">
            <a:off x="-1468002" y="4320800"/>
            <a:ext cx="2387761" cy="2387761"/>
          </a:xfrm>
          <a:prstGeom prst="blockArc">
            <a:avLst>
              <a:gd fmla="val 17506725" name="adj1"/>
              <a:gd fmla="val 21555750" name="adj2"/>
              <a:gd fmla="val 9524" name="adj3"/>
            </a:avLst>
          </a:prstGeom>
          <a:solidFill>
            <a:srgbClr val="D9D9D9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8" name="Google Shape;188;p22"/>
          <p:cNvSpPr txBox="1"/>
          <p:nvPr>
            <p:ph type="title"/>
          </p:nvPr>
        </p:nvSpPr>
        <p:spPr>
          <a:xfrm>
            <a:off x="1094125" y="281075"/>
            <a:ext cx="77382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9" name="Google Shape;189;p22"/>
          <p:cNvSpPr txBox="1"/>
          <p:nvPr>
            <p:ph idx="1" type="body"/>
          </p:nvPr>
        </p:nvSpPr>
        <p:spPr>
          <a:xfrm>
            <a:off x="702900" y="1152475"/>
            <a:ext cx="53394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Montserrat"/>
              <a:buChar char="●"/>
              <a:defRPr>
                <a:solidFill>
                  <a:schemeClr val="accent1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indent="-317500" lvl="1" marL="9144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Montserrat"/>
              <a:buChar char="○"/>
              <a:defRPr>
                <a:solidFill>
                  <a:schemeClr val="accent1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indent="-317500" lvl="2" marL="13716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Montserrat"/>
              <a:buChar char="■"/>
              <a:defRPr>
                <a:solidFill>
                  <a:schemeClr val="accent1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indent="-317500" lvl="3" marL="18288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Montserrat"/>
              <a:buChar char="●"/>
              <a:defRPr>
                <a:solidFill>
                  <a:schemeClr val="accent1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indent="-317500" lvl="4" marL="22860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Montserrat"/>
              <a:buChar char="○"/>
              <a:defRPr>
                <a:solidFill>
                  <a:schemeClr val="accent1"/>
                </a:solidFill>
                <a:latin typeface="Montserrat"/>
                <a:ea typeface="Montserrat"/>
                <a:cs typeface="Montserrat"/>
                <a:sym typeface="Montserrat"/>
              </a:defRPr>
            </a:lvl5pPr>
            <a:lvl6pPr indent="-317500" lvl="5" marL="27432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Montserrat"/>
              <a:buChar char="■"/>
              <a:defRPr>
                <a:solidFill>
                  <a:schemeClr val="accent1"/>
                </a:solidFill>
                <a:latin typeface="Montserrat"/>
                <a:ea typeface="Montserrat"/>
                <a:cs typeface="Montserrat"/>
                <a:sym typeface="Montserrat"/>
              </a:defRPr>
            </a:lvl6pPr>
            <a:lvl7pPr indent="-317500" lvl="6" marL="32004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Montserrat"/>
              <a:buChar char="●"/>
              <a:defRPr>
                <a:solidFill>
                  <a:schemeClr val="accent1"/>
                </a:solidFill>
                <a:latin typeface="Montserrat"/>
                <a:ea typeface="Montserrat"/>
                <a:cs typeface="Montserrat"/>
                <a:sym typeface="Montserrat"/>
              </a:defRPr>
            </a:lvl7pPr>
            <a:lvl8pPr indent="-317500" lvl="7" marL="36576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Montserrat"/>
              <a:buChar char="○"/>
              <a:defRPr>
                <a:solidFill>
                  <a:schemeClr val="accent1"/>
                </a:solidFill>
                <a:latin typeface="Montserrat"/>
                <a:ea typeface="Montserrat"/>
                <a:cs typeface="Montserrat"/>
                <a:sym typeface="Montserrat"/>
              </a:defRPr>
            </a:lvl8pPr>
            <a:lvl9pPr indent="-317500" lvl="8" marL="4114800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accent1"/>
              </a:buClr>
              <a:buSzPts val="1400"/>
              <a:buFont typeface="Montserrat"/>
              <a:buChar char="■"/>
              <a:defRPr>
                <a:solidFill>
                  <a:schemeClr val="accent1"/>
                </a:solidFill>
                <a:latin typeface="Montserrat"/>
                <a:ea typeface="Montserrat"/>
                <a:cs typeface="Montserrat"/>
                <a:sym typeface="Montserrat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ext 2">
  <p:cSld name="CUSTOM_4_1_1_2">
    <p:bg>
      <p:bgPr>
        <a:noFill/>
      </p:bgPr>
    </p:bg>
    <p:spTree>
      <p:nvGrpSpPr>
        <p:cNvPr id="190" name="Shape 1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Google Shape;191;p23"/>
          <p:cNvSpPr/>
          <p:nvPr/>
        </p:nvSpPr>
        <p:spPr>
          <a:xfrm rot="8596392">
            <a:off x="-890389" y="-973043"/>
            <a:ext cx="1705685" cy="1705685"/>
          </a:xfrm>
          <a:prstGeom prst="blockArc">
            <a:avLst>
              <a:gd fmla="val 11751713" name="adj1"/>
              <a:gd fmla="val 2721617" name="adj2"/>
              <a:gd fmla="val 26058" name="adj3"/>
            </a:avLst>
          </a:prstGeom>
          <a:solidFill>
            <a:srgbClr val="BDC1C6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2" name="Google Shape;192;p23"/>
          <p:cNvSpPr/>
          <p:nvPr/>
        </p:nvSpPr>
        <p:spPr>
          <a:xfrm>
            <a:off x="-154350" y="236675"/>
            <a:ext cx="9452700" cy="661500"/>
          </a:xfrm>
          <a:prstGeom prst="rect">
            <a:avLst/>
          </a:prstGeom>
          <a:solidFill>
            <a:srgbClr val="75C4C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3" name="Google Shape;193;p23"/>
          <p:cNvSpPr/>
          <p:nvPr/>
        </p:nvSpPr>
        <p:spPr>
          <a:xfrm>
            <a:off x="8229275" y="4204475"/>
            <a:ext cx="1880400" cy="1880400"/>
          </a:xfrm>
          <a:prstGeom prst="donut">
            <a:avLst>
              <a:gd fmla="val 8720" name="adj"/>
            </a:avLst>
          </a:prstGeom>
          <a:solidFill>
            <a:schemeClr val="accent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4" name="Google Shape;194;p23"/>
          <p:cNvSpPr txBox="1"/>
          <p:nvPr/>
        </p:nvSpPr>
        <p:spPr>
          <a:xfrm>
            <a:off x="1094125" y="389075"/>
            <a:ext cx="6825900" cy="750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400">
              <a:solidFill>
                <a:srgbClr val="FFFFFF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195" name="Google Shape;195;p23"/>
          <p:cNvSpPr txBox="1"/>
          <p:nvPr>
            <p:ph idx="1" type="subTitle"/>
          </p:nvPr>
        </p:nvSpPr>
        <p:spPr>
          <a:xfrm>
            <a:off x="5048375" y="1124375"/>
            <a:ext cx="3019800" cy="3303600"/>
          </a:xfrm>
          <a:prstGeom prst="rect">
            <a:avLst/>
          </a:prstGeom>
        </p:spPr>
        <p:txBody>
          <a:bodyPr anchorCtr="0" anchor="ctr" bIns="91425" lIns="0" spcFirstLastPara="1" rIns="91425" wrap="square" tIns="91425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600"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600"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600"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600"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600"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600"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600"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600"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600"/>
            </a:lvl9pPr>
          </a:lstStyle>
          <a:p/>
        </p:txBody>
      </p:sp>
      <p:sp>
        <p:nvSpPr>
          <p:cNvPr id="196" name="Google Shape;196;p23"/>
          <p:cNvSpPr txBox="1"/>
          <p:nvPr/>
        </p:nvSpPr>
        <p:spPr>
          <a:xfrm>
            <a:off x="1094125" y="389075"/>
            <a:ext cx="6825900" cy="750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400">
              <a:solidFill>
                <a:srgbClr val="FFFFFF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197" name="Google Shape;197;p23"/>
          <p:cNvSpPr txBox="1"/>
          <p:nvPr>
            <p:ph type="title"/>
          </p:nvPr>
        </p:nvSpPr>
        <p:spPr>
          <a:xfrm>
            <a:off x="1094125" y="281075"/>
            <a:ext cx="77382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ext 3">
  <p:cSld name="CUSTOM_4_1_1_1">
    <p:bg>
      <p:bgPr>
        <a:noFill/>
      </p:bgPr>
    </p:bg>
    <p:spTree>
      <p:nvGrpSpPr>
        <p:cNvPr id="198" name="Shape 1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Google Shape;199;p24"/>
          <p:cNvSpPr/>
          <p:nvPr/>
        </p:nvSpPr>
        <p:spPr>
          <a:xfrm rot="-5400000">
            <a:off x="8177603" y="-1151798"/>
            <a:ext cx="1948500" cy="1948500"/>
          </a:xfrm>
          <a:prstGeom prst="blockArc">
            <a:avLst>
              <a:gd fmla="val 10796618" name="adj1"/>
              <a:gd fmla="val 15882085" name="adj2"/>
              <a:gd fmla="val 7819" name="adj3"/>
            </a:avLst>
          </a:prstGeom>
          <a:solidFill>
            <a:srgbClr val="C2C2C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0" name="Google Shape;200;p24"/>
          <p:cNvSpPr/>
          <p:nvPr/>
        </p:nvSpPr>
        <p:spPr>
          <a:xfrm rot="-900003">
            <a:off x="-1427327" y="3995525"/>
            <a:ext cx="2387761" cy="2387761"/>
          </a:xfrm>
          <a:prstGeom prst="blockArc">
            <a:avLst>
              <a:gd fmla="val 17683086" name="adj1"/>
              <a:gd fmla="val 837016" name="adj2"/>
              <a:gd fmla="val 9209" name="adj3"/>
            </a:avLst>
          </a:prstGeom>
          <a:solidFill>
            <a:schemeClr val="accent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1" name="Google Shape;201;p24"/>
          <p:cNvSpPr txBox="1"/>
          <p:nvPr>
            <p:ph type="title"/>
          </p:nvPr>
        </p:nvSpPr>
        <p:spPr>
          <a:xfrm>
            <a:off x="938675" y="1236950"/>
            <a:ext cx="3613800" cy="1270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000"/>
              <a:buNone/>
              <a:defRPr sz="3000">
                <a:solidFill>
                  <a:schemeClr val="accent1"/>
                </a:solidFill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02" name="Google Shape;202;p24"/>
          <p:cNvSpPr txBox="1"/>
          <p:nvPr>
            <p:ph idx="1" type="subTitle"/>
          </p:nvPr>
        </p:nvSpPr>
        <p:spPr>
          <a:xfrm>
            <a:off x="1028700" y="2030575"/>
            <a:ext cx="3613800" cy="2412600"/>
          </a:xfrm>
          <a:prstGeom prst="rect">
            <a:avLst/>
          </a:prstGeom>
        </p:spPr>
        <p:txBody>
          <a:bodyPr anchorCtr="0" anchor="ctr" bIns="91425" lIns="0" spcFirstLastPara="1" rIns="91425" wrap="square" tIns="91425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1pPr>
            <a:lvl2pPr lvl="1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2pPr>
            <a:lvl3pPr lvl="2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3pPr>
            <a:lvl4pPr lvl="3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4pPr>
            <a:lvl5pPr lvl="4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5pPr>
            <a:lvl6pPr lvl="5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6pPr>
            <a:lvl7pPr lvl="6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7pPr>
            <a:lvl8pPr lvl="7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8pPr>
            <a:lvl9pPr lvl="8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s 2">
  <p:cSld name="CUSTOM_4_1_1_1_2">
    <p:bg>
      <p:bgPr>
        <a:noFill/>
      </p:bgPr>
    </p:bg>
    <p:spTree>
      <p:nvGrpSpPr>
        <p:cNvPr id="203" name="Shape 2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Google Shape;204;p25"/>
          <p:cNvSpPr/>
          <p:nvPr/>
        </p:nvSpPr>
        <p:spPr>
          <a:xfrm rot="10800000">
            <a:off x="-1180114" y="-1205300"/>
            <a:ext cx="2387700" cy="2387700"/>
          </a:xfrm>
          <a:prstGeom prst="blockArc">
            <a:avLst>
              <a:gd fmla="val 10779047" name="adj1"/>
              <a:gd fmla="val 16253876" name="adj2"/>
              <a:gd fmla="val 8905" name="adj3"/>
            </a:avLst>
          </a:prstGeom>
          <a:solidFill>
            <a:schemeClr val="accent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5" name="Google Shape;205;p25"/>
          <p:cNvSpPr txBox="1"/>
          <p:nvPr>
            <p:ph type="title"/>
          </p:nvPr>
        </p:nvSpPr>
        <p:spPr>
          <a:xfrm>
            <a:off x="5469575" y="562313"/>
            <a:ext cx="2728800" cy="1007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000"/>
              <a:buNone/>
              <a:defRPr sz="3000">
                <a:solidFill>
                  <a:schemeClr val="accent1"/>
                </a:solidFill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None/>
              <a:defRPr>
                <a:solidFill>
                  <a:schemeClr val="accent1"/>
                </a:solidFill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None/>
              <a:defRPr>
                <a:solidFill>
                  <a:schemeClr val="accent1"/>
                </a:solidFill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None/>
              <a:defRPr>
                <a:solidFill>
                  <a:schemeClr val="accent1"/>
                </a:solidFill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None/>
              <a:defRPr>
                <a:solidFill>
                  <a:schemeClr val="accent1"/>
                </a:solidFill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None/>
              <a:defRPr>
                <a:solidFill>
                  <a:schemeClr val="accent1"/>
                </a:solidFill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None/>
              <a:defRPr>
                <a:solidFill>
                  <a:schemeClr val="accent1"/>
                </a:solidFill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None/>
              <a:defRPr>
                <a:solidFill>
                  <a:schemeClr val="accent1"/>
                </a:solidFill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None/>
              <a:defRPr>
                <a:solidFill>
                  <a:schemeClr val="accent1"/>
                </a:solidFill>
              </a:defRPr>
            </a:lvl9pPr>
          </a:lstStyle>
          <a:p/>
        </p:txBody>
      </p:sp>
      <p:sp>
        <p:nvSpPr>
          <p:cNvPr id="206" name="Google Shape;206;p25"/>
          <p:cNvSpPr txBox="1"/>
          <p:nvPr>
            <p:ph idx="1" type="subTitle"/>
          </p:nvPr>
        </p:nvSpPr>
        <p:spPr>
          <a:xfrm>
            <a:off x="4644581" y="1506915"/>
            <a:ext cx="2265000" cy="7572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 sz="1800">
                <a:solidFill>
                  <a:schemeClr val="accent3"/>
                </a:solidFill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/>
            </a:lvl9pPr>
          </a:lstStyle>
          <a:p/>
        </p:txBody>
      </p:sp>
      <p:sp>
        <p:nvSpPr>
          <p:cNvPr id="207" name="Google Shape;207;p25"/>
          <p:cNvSpPr txBox="1"/>
          <p:nvPr>
            <p:ph idx="2" type="subTitle"/>
          </p:nvPr>
        </p:nvSpPr>
        <p:spPr>
          <a:xfrm>
            <a:off x="4639568" y="2245125"/>
            <a:ext cx="2265000" cy="822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600"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600"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600"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600"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600"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600"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600"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600"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600"/>
            </a:lvl9pPr>
          </a:lstStyle>
          <a:p/>
        </p:txBody>
      </p:sp>
      <p:sp>
        <p:nvSpPr>
          <p:cNvPr id="208" name="Google Shape;208;p25"/>
          <p:cNvSpPr txBox="1"/>
          <p:nvPr>
            <p:ph idx="3" type="subTitle"/>
          </p:nvPr>
        </p:nvSpPr>
        <p:spPr>
          <a:xfrm>
            <a:off x="4634550" y="3038165"/>
            <a:ext cx="2265000" cy="7572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 sz="1800">
                <a:solidFill>
                  <a:schemeClr val="accent3"/>
                </a:solidFill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/>
            </a:lvl9pPr>
          </a:lstStyle>
          <a:p/>
        </p:txBody>
      </p:sp>
      <p:sp>
        <p:nvSpPr>
          <p:cNvPr id="209" name="Google Shape;209;p25"/>
          <p:cNvSpPr txBox="1"/>
          <p:nvPr>
            <p:ph idx="4" type="subTitle"/>
          </p:nvPr>
        </p:nvSpPr>
        <p:spPr>
          <a:xfrm>
            <a:off x="4644581" y="3776474"/>
            <a:ext cx="2265000" cy="822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600"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600"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600"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600"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600"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600"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600"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600"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600"/>
            </a:lvl9pPr>
          </a:lstStyle>
          <a:p/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ackground">
  <p:cSld name="CUSTOM_4_1_1_1_1">
    <p:bg>
      <p:bgPr>
        <a:solidFill>
          <a:schemeClr val="accent2"/>
        </a:solidFill>
      </p:bgPr>
    </p:bg>
    <p:spTree>
      <p:nvGrpSpPr>
        <p:cNvPr id="210" name="Shape 210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mall words">
  <p:cSld name="CUSTOM_4_1_1_1_1_1">
    <p:bg>
      <p:bgPr>
        <a:noFill/>
      </p:bgPr>
    </p:bg>
    <p:spTree>
      <p:nvGrpSpPr>
        <p:cNvPr id="211" name="Shape 2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Google Shape;212;p27"/>
          <p:cNvSpPr txBox="1"/>
          <p:nvPr>
            <p:ph type="title"/>
          </p:nvPr>
        </p:nvSpPr>
        <p:spPr>
          <a:xfrm>
            <a:off x="4858175" y="3478275"/>
            <a:ext cx="3914100" cy="1424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accent2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accent2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accent2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accent2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accent2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accent2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accent2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accent2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accent2"/>
                </a:solidFill>
              </a:defRPr>
            </a:lvl9pPr>
          </a:lstStyle>
          <a:p/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 1">
  <p:cSld name="TITLE_1">
    <p:spTree>
      <p:nvGrpSpPr>
        <p:cNvPr id="213" name="Shape 2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" name="Google Shape;214;p28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215" name="Google Shape;215;p28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216" name="Google Shape;216;p2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26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4"/>
          <p:cNvSpPr/>
          <p:nvPr/>
        </p:nvSpPr>
        <p:spPr>
          <a:xfrm rot="10800000">
            <a:off x="7843922" y="-1058801"/>
            <a:ext cx="2481900" cy="2481900"/>
          </a:xfrm>
          <a:prstGeom prst="blockArc">
            <a:avLst>
              <a:gd fmla="val 15904124" name="adj1"/>
              <a:gd fmla="val 722519" name="adj2"/>
              <a:gd fmla="val 7278" name="adj3"/>
            </a:avLst>
          </a:prstGeom>
          <a:solidFill>
            <a:schemeClr val="accent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" name="Google Shape;28;p4"/>
          <p:cNvSpPr/>
          <p:nvPr/>
        </p:nvSpPr>
        <p:spPr>
          <a:xfrm>
            <a:off x="-154350" y="236675"/>
            <a:ext cx="9452700" cy="661500"/>
          </a:xfrm>
          <a:prstGeom prst="rect">
            <a:avLst/>
          </a:prstGeom>
          <a:solidFill>
            <a:srgbClr val="75C4C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" name="Google Shape;29;p4"/>
          <p:cNvSpPr/>
          <p:nvPr/>
        </p:nvSpPr>
        <p:spPr>
          <a:xfrm rot="4458820">
            <a:off x="-1488663" y="4124021"/>
            <a:ext cx="2387832" cy="2387832"/>
          </a:xfrm>
          <a:prstGeom prst="blockArc">
            <a:avLst>
              <a:gd fmla="val 12582103" name="adj1"/>
              <a:gd fmla="val 16685375" name="adj2"/>
              <a:gd fmla="val 10255" name="adj3"/>
            </a:avLst>
          </a:prstGeom>
          <a:solidFill>
            <a:srgbClr val="F2F2F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" name="Google Shape;30;p4"/>
          <p:cNvSpPr txBox="1"/>
          <p:nvPr/>
        </p:nvSpPr>
        <p:spPr>
          <a:xfrm>
            <a:off x="909825" y="1507250"/>
            <a:ext cx="7315200" cy="3358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None/>
            </a:pPr>
            <a:r>
              <a:t/>
            </a:r>
            <a:endParaRPr>
              <a:solidFill>
                <a:srgbClr val="27316F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31" name="Google Shape;31;p4"/>
          <p:cNvSpPr txBox="1"/>
          <p:nvPr/>
        </p:nvSpPr>
        <p:spPr>
          <a:xfrm>
            <a:off x="1094125" y="389075"/>
            <a:ext cx="6825900" cy="750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400">
              <a:solidFill>
                <a:srgbClr val="FFFFFF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32" name="Google Shape;32;p4"/>
          <p:cNvSpPr txBox="1"/>
          <p:nvPr>
            <p:ph type="title"/>
          </p:nvPr>
        </p:nvSpPr>
        <p:spPr>
          <a:xfrm>
            <a:off x="1094125" y="281670"/>
            <a:ext cx="77382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33" name="Google Shape;33;p4"/>
          <p:cNvSpPr txBox="1"/>
          <p:nvPr>
            <p:ph idx="1" type="subTitle"/>
          </p:nvPr>
        </p:nvSpPr>
        <p:spPr>
          <a:xfrm>
            <a:off x="963450" y="1133350"/>
            <a:ext cx="7217100" cy="3024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200"/>
            </a:lvl1pPr>
            <a:lvl2pPr lvl="1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1200"/>
            </a:lvl2pPr>
            <a:lvl3pPr lvl="2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1200"/>
            </a:lvl3pPr>
            <a:lvl4pPr lvl="3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1200"/>
            </a:lvl4pPr>
            <a:lvl5pPr lvl="4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1200"/>
            </a:lvl5pPr>
            <a:lvl6pPr lvl="5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1200"/>
            </a:lvl6pPr>
            <a:lvl7pPr lvl="6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1200"/>
            </a:lvl7pPr>
            <a:lvl8pPr lvl="7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1200"/>
            </a:lvl8pPr>
            <a:lvl9pPr lvl="8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None/>
              <a:defRPr sz="1200"/>
            </a:lvl9pPr>
          </a:lstStyle>
          <a:p/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34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5"/>
          <p:cNvSpPr/>
          <p:nvPr/>
        </p:nvSpPr>
        <p:spPr>
          <a:xfrm>
            <a:off x="-154350" y="236675"/>
            <a:ext cx="9452700" cy="661500"/>
          </a:xfrm>
          <a:prstGeom prst="rect">
            <a:avLst/>
          </a:prstGeom>
          <a:solidFill>
            <a:srgbClr val="75C4C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6" name="Google Shape;36;p5"/>
          <p:cNvSpPr txBox="1"/>
          <p:nvPr/>
        </p:nvSpPr>
        <p:spPr>
          <a:xfrm>
            <a:off x="1094125" y="389075"/>
            <a:ext cx="3990300" cy="750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400">
              <a:solidFill>
                <a:srgbClr val="FFFFFF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37" name="Google Shape;37;p5"/>
          <p:cNvSpPr/>
          <p:nvPr/>
        </p:nvSpPr>
        <p:spPr>
          <a:xfrm>
            <a:off x="-848712" y="4342678"/>
            <a:ext cx="1705500" cy="1705500"/>
          </a:xfrm>
          <a:prstGeom prst="blockArc">
            <a:avLst>
              <a:gd fmla="val 16164733" name="adj1"/>
              <a:gd fmla="val 69283" name="adj2"/>
              <a:gd fmla="val 23676" name="adj3"/>
            </a:avLst>
          </a:prstGeom>
          <a:solidFill>
            <a:srgbClr val="BDC1C6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8" name="Google Shape;38;p5"/>
          <p:cNvSpPr txBox="1"/>
          <p:nvPr>
            <p:ph idx="1" type="subTitle"/>
          </p:nvPr>
        </p:nvSpPr>
        <p:spPr>
          <a:xfrm>
            <a:off x="1117650" y="3062625"/>
            <a:ext cx="2918400" cy="6594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 sz="1600">
                <a:solidFill>
                  <a:schemeClr val="accent3"/>
                </a:solidFill>
              </a:defRPr>
            </a:lvl1pPr>
            <a:lvl2pPr lvl="1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2pPr>
            <a:lvl3pPr lvl="2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3pPr>
            <a:lvl4pPr lvl="3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4pPr>
            <a:lvl5pPr lvl="4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5pPr>
            <a:lvl6pPr lvl="5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6pPr>
            <a:lvl7pPr lvl="6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7pPr>
            <a:lvl8pPr lvl="7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8pPr>
            <a:lvl9pPr lvl="8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None/>
              <a:defRPr/>
            </a:lvl9pPr>
          </a:lstStyle>
          <a:p/>
        </p:txBody>
      </p:sp>
      <p:sp>
        <p:nvSpPr>
          <p:cNvPr id="39" name="Google Shape;39;p5"/>
          <p:cNvSpPr txBox="1"/>
          <p:nvPr>
            <p:ph idx="2" type="subTitle"/>
          </p:nvPr>
        </p:nvSpPr>
        <p:spPr>
          <a:xfrm>
            <a:off x="1117650" y="3440007"/>
            <a:ext cx="2918400" cy="157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1pPr>
            <a:lvl2pPr lvl="1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2pPr>
            <a:lvl3pPr lvl="2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3pPr>
            <a:lvl4pPr lvl="3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4pPr>
            <a:lvl5pPr lvl="4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5pPr>
            <a:lvl6pPr lvl="5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6pPr>
            <a:lvl7pPr lvl="6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7pPr>
            <a:lvl8pPr lvl="7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8pPr>
            <a:lvl9pPr lvl="8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None/>
              <a:defRPr/>
            </a:lvl9pPr>
          </a:lstStyle>
          <a:p/>
        </p:txBody>
      </p:sp>
      <p:sp>
        <p:nvSpPr>
          <p:cNvPr id="40" name="Google Shape;40;p5"/>
          <p:cNvSpPr txBox="1"/>
          <p:nvPr>
            <p:ph idx="3" type="subTitle"/>
          </p:nvPr>
        </p:nvSpPr>
        <p:spPr>
          <a:xfrm>
            <a:off x="5107950" y="3062613"/>
            <a:ext cx="2918400" cy="6594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 sz="1600">
                <a:solidFill>
                  <a:schemeClr val="accent3"/>
                </a:solidFill>
              </a:defRPr>
            </a:lvl1pPr>
            <a:lvl2pPr lvl="1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2pPr>
            <a:lvl3pPr lvl="2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3pPr>
            <a:lvl4pPr lvl="3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4pPr>
            <a:lvl5pPr lvl="4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5pPr>
            <a:lvl6pPr lvl="5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6pPr>
            <a:lvl7pPr lvl="6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7pPr>
            <a:lvl8pPr lvl="7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8pPr>
            <a:lvl9pPr lvl="8" rtl="0" algn="ctr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None/>
              <a:defRPr/>
            </a:lvl9pPr>
          </a:lstStyle>
          <a:p/>
        </p:txBody>
      </p:sp>
      <p:sp>
        <p:nvSpPr>
          <p:cNvPr id="41" name="Google Shape;41;p5"/>
          <p:cNvSpPr txBox="1"/>
          <p:nvPr>
            <p:ph idx="4" type="subTitle"/>
          </p:nvPr>
        </p:nvSpPr>
        <p:spPr>
          <a:xfrm>
            <a:off x="5107950" y="3439998"/>
            <a:ext cx="2918400" cy="157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1pPr>
            <a:lvl2pPr lvl="1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2pPr>
            <a:lvl3pPr lvl="2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3pPr>
            <a:lvl4pPr lvl="3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4pPr>
            <a:lvl5pPr lvl="4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5pPr>
            <a:lvl6pPr lvl="5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6pPr>
            <a:lvl7pPr lvl="6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7pPr>
            <a:lvl8pPr lvl="7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8pPr>
            <a:lvl9pPr lvl="8" rtl="0" algn="ctr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None/>
              <a:defRPr/>
            </a:lvl9pPr>
          </a:lstStyle>
          <a:p/>
        </p:txBody>
      </p:sp>
      <p:sp>
        <p:nvSpPr>
          <p:cNvPr id="42" name="Google Shape;42;p5"/>
          <p:cNvSpPr txBox="1"/>
          <p:nvPr>
            <p:ph type="title"/>
          </p:nvPr>
        </p:nvSpPr>
        <p:spPr>
          <a:xfrm>
            <a:off x="1094125" y="281075"/>
            <a:ext cx="77382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>
                <a:solidFill>
                  <a:schemeClr val="l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3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6"/>
          <p:cNvSpPr/>
          <p:nvPr/>
        </p:nvSpPr>
        <p:spPr>
          <a:xfrm>
            <a:off x="-154350" y="236675"/>
            <a:ext cx="9452700" cy="661500"/>
          </a:xfrm>
          <a:prstGeom prst="rect">
            <a:avLst/>
          </a:prstGeom>
          <a:solidFill>
            <a:srgbClr val="75C4C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5" name="Google Shape;45;p6"/>
          <p:cNvSpPr txBox="1"/>
          <p:nvPr/>
        </p:nvSpPr>
        <p:spPr>
          <a:xfrm>
            <a:off x="1094125" y="389075"/>
            <a:ext cx="6825900" cy="750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400">
              <a:solidFill>
                <a:srgbClr val="FFFFFF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46" name="Google Shape;46;p6"/>
          <p:cNvSpPr/>
          <p:nvPr/>
        </p:nvSpPr>
        <p:spPr>
          <a:xfrm>
            <a:off x="8301363" y="4271528"/>
            <a:ext cx="1705500" cy="1705500"/>
          </a:xfrm>
          <a:prstGeom prst="blockArc">
            <a:avLst>
              <a:gd fmla="val 10676778" name="adj1"/>
              <a:gd fmla="val 16322302" name="adj2"/>
              <a:gd fmla="val 11982" name="adj3"/>
            </a:avLst>
          </a:prstGeom>
          <a:solidFill>
            <a:srgbClr val="BDC1C6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7" name="Google Shape;47;p6"/>
          <p:cNvSpPr txBox="1"/>
          <p:nvPr>
            <p:ph type="title"/>
          </p:nvPr>
        </p:nvSpPr>
        <p:spPr>
          <a:xfrm>
            <a:off x="1094125" y="281075"/>
            <a:ext cx="77382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7"/>
          <p:cNvSpPr/>
          <p:nvPr/>
        </p:nvSpPr>
        <p:spPr>
          <a:xfrm rot="5400000">
            <a:off x="-1062873" y="-1049951"/>
            <a:ext cx="1957800" cy="1957800"/>
          </a:xfrm>
          <a:prstGeom prst="blockArc">
            <a:avLst>
              <a:gd fmla="val 16339879" name="adj1"/>
              <a:gd fmla="val 21412310" name="adj2"/>
              <a:gd fmla="val 12046" name="adj3"/>
            </a:avLst>
          </a:prstGeom>
          <a:solidFill>
            <a:schemeClr val="accent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0" name="Google Shape;50;p7"/>
          <p:cNvSpPr/>
          <p:nvPr/>
        </p:nvSpPr>
        <p:spPr>
          <a:xfrm>
            <a:off x="-154350" y="236675"/>
            <a:ext cx="9452700" cy="661500"/>
          </a:xfrm>
          <a:prstGeom prst="rect">
            <a:avLst/>
          </a:prstGeom>
          <a:solidFill>
            <a:srgbClr val="75C4C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1" name="Google Shape;51;p7"/>
          <p:cNvSpPr txBox="1"/>
          <p:nvPr>
            <p:ph idx="1" type="subTitle"/>
          </p:nvPr>
        </p:nvSpPr>
        <p:spPr>
          <a:xfrm>
            <a:off x="1086359" y="2562701"/>
            <a:ext cx="3552000" cy="1596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1pPr>
            <a:lvl2pPr lvl="1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2pPr>
            <a:lvl3pPr lvl="2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3pPr>
            <a:lvl4pPr lvl="3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4pPr>
            <a:lvl5pPr lvl="4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5pPr>
            <a:lvl6pPr lvl="5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6pPr>
            <a:lvl7pPr lvl="6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7pPr>
            <a:lvl8pPr lvl="7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8pPr>
            <a:lvl9pPr lvl="8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None/>
              <a:defRPr/>
            </a:lvl9pPr>
          </a:lstStyle>
          <a:p/>
        </p:txBody>
      </p:sp>
      <p:sp>
        <p:nvSpPr>
          <p:cNvPr id="52" name="Google Shape;52;p7"/>
          <p:cNvSpPr txBox="1"/>
          <p:nvPr/>
        </p:nvSpPr>
        <p:spPr>
          <a:xfrm>
            <a:off x="1094125" y="389075"/>
            <a:ext cx="6825900" cy="750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400">
              <a:solidFill>
                <a:srgbClr val="FFFFFF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53" name="Google Shape;53;p7"/>
          <p:cNvSpPr txBox="1"/>
          <p:nvPr>
            <p:ph type="title"/>
          </p:nvPr>
        </p:nvSpPr>
        <p:spPr>
          <a:xfrm>
            <a:off x="1094125" y="281075"/>
            <a:ext cx="77382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bg>
      <p:bgPr>
        <a:solidFill>
          <a:schemeClr val="accent2"/>
        </a:solidFill>
      </p:bgPr>
    </p:bg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8"/>
          <p:cNvSpPr/>
          <p:nvPr/>
        </p:nvSpPr>
        <p:spPr>
          <a:xfrm rot="10800000">
            <a:off x="708000" y="399750"/>
            <a:ext cx="7728000" cy="4344000"/>
          </a:xfrm>
          <a:prstGeom prst="round1Rect">
            <a:avLst>
              <a:gd fmla="val 16667" name="adj"/>
            </a:avLst>
          </a:prstGeom>
          <a:solidFill>
            <a:srgbClr val="EEEEEE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6" name="Google Shape;56;p8"/>
          <p:cNvSpPr/>
          <p:nvPr/>
        </p:nvSpPr>
        <p:spPr>
          <a:xfrm rot="8605101">
            <a:off x="6426768" y="-465210"/>
            <a:ext cx="1705462" cy="1705462"/>
          </a:xfrm>
          <a:prstGeom prst="blockArc">
            <a:avLst>
              <a:gd fmla="val 13003178" name="adj1"/>
              <a:gd fmla="val 2121832" name="adj2"/>
              <a:gd fmla="val 25028" name="adj3"/>
            </a:avLst>
          </a:prstGeom>
          <a:solidFill>
            <a:srgbClr val="BDC1C6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7" name="Google Shape;57;p8"/>
          <p:cNvSpPr txBox="1"/>
          <p:nvPr>
            <p:ph type="title"/>
          </p:nvPr>
        </p:nvSpPr>
        <p:spPr>
          <a:xfrm>
            <a:off x="1167450" y="1168250"/>
            <a:ext cx="6809100" cy="2612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7200"/>
              <a:buNone/>
              <a:defRPr sz="7200">
                <a:solidFill>
                  <a:schemeClr val="accent1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58" name="Google Shape;58;p8"/>
          <p:cNvSpPr/>
          <p:nvPr/>
        </p:nvSpPr>
        <p:spPr>
          <a:xfrm rot="-899996">
            <a:off x="-1303250" y="3960928"/>
            <a:ext cx="2504850" cy="2504850"/>
          </a:xfrm>
          <a:prstGeom prst="blockArc">
            <a:avLst>
              <a:gd fmla="val 17160890" name="adj1"/>
              <a:gd fmla="val 722519" name="adj2"/>
              <a:gd fmla="val 7278" name="adj3"/>
            </a:avLst>
          </a:prstGeom>
          <a:solidFill>
            <a:schemeClr val="accent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61" name="Google Shape;61;p9"/>
          <p:cNvSpPr txBox="1"/>
          <p:nvPr/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z="1000">
                <a:solidFill>
                  <a:srgbClr val="595959"/>
                </a:solidFill>
              </a:rPr>
              <a:t>‹#›</a:t>
            </a:fld>
            <a:endParaRPr sz="1000">
              <a:solidFill>
                <a:srgbClr val="595959"/>
              </a:solidFill>
            </a:endParaRPr>
          </a:p>
        </p:txBody>
      </p:sp>
      <p:sp>
        <p:nvSpPr>
          <p:cNvPr id="62" name="Google Shape;62;p9"/>
          <p:cNvSpPr/>
          <p:nvPr/>
        </p:nvSpPr>
        <p:spPr>
          <a:xfrm rot="-900094">
            <a:off x="3798381" y="4368678"/>
            <a:ext cx="1783690" cy="1783980"/>
          </a:xfrm>
          <a:prstGeom prst="blockArc">
            <a:avLst>
              <a:gd fmla="val 12085351" name="adj1"/>
              <a:gd fmla="val 16819483" name="adj2"/>
              <a:gd fmla="val 17550" name="adj3"/>
            </a:avLst>
          </a:prstGeom>
          <a:solidFill>
            <a:srgbClr val="D9D9D9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3" name="Google Shape;63;p9"/>
          <p:cNvSpPr/>
          <p:nvPr/>
        </p:nvSpPr>
        <p:spPr>
          <a:xfrm>
            <a:off x="4572000" y="-73925"/>
            <a:ext cx="4572000" cy="5308800"/>
          </a:xfrm>
          <a:prstGeom prst="rect">
            <a:avLst/>
          </a:prstGeom>
          <a:solidFill>
            <a:srgbClr val="75C4C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4" name="Google Shape;64;p9"/>
          <p:cNvSpPr txBox="1"/>
          <p:nvPr/>
        </p:nvSpPr>
        <p:spPr>
          <a:xfrm>
            <a:off x="5298300" y="2567075"/>
            <a:ext cx="3119400" cy="14823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400">
              <a:solidFill>
                <a:srgbClr val="27316F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65" name="Google Shape;65;p9"/>
          <p:cNvSpPr txBox="1"/>
          <p:nvPr/>
        </p:nvSpPr>
        <p:spPr>
          <a:xfrm>
            <a:off x="5298300" y="4049375"/>
            <a:ext cx="3119400" cy="12351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27316F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66" name="Google Shape;66;p9"/>
          <p:cNvSpPr txBox="1"/>
          <p:nvPr/>
        </p:nvSpPr>
        <p:spPr>
          <a:xfrm>
            <a:off x="5208725" y="4049375"/>
            <a:ext cx="3119400" cy="12351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FFFFFF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67" name="Google Shape;67;p9"/>
          <p:cNvSpPr txBox="1"/>
          <p:nvPr/>
        </p:nvSpPr>
        <p:spPr>
          <a:xfrm>
            <a:off x="5387850" y="3299075"/>
            <a:ext cx="3119400" cy="750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400">
              <a:solidFill>
                <a:srgbClr val="FFFFFF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68" name="Google Shape;68;p9"/>
          <p:cNvSpPr txBox="1"/>
          <p:nvPr>
            <p:ph idx="1" type="subTitle"/>
          </p:nvPr>
        </p:nvSpPr>
        <p:spPr>
          <a:xfrm>
            <a:off x="5021275" y="810000"/>
            <a:ext cx="3549600" cy="3856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1pPr>
            <a:lvl2pPr lvl="1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2pPr>
            <a:lvl3pPr lvl="2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3pPr>
            <a:lvl4pPr lvl="3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4pPr>
            <a:lvl5pPr lvl="4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5pPr>
            <a:lvl6pPr lvl="5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6pPr>
            <a:lvl7pPr lvl="6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7pPr>
            <a:lvl8pPr lvl="7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/>
            </a:lvl8pPr>
            <a:lvl9pPr lvl="8" algn="ctr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None/>
              <a:defRPr/>
            </a:lvl9pPr>
          </a:lstStyle>
          <a:p/>
        </p:txBody>
      </p:sp>
      <p:sp>
        <p:nvSpPr>
          <p:cNvPr id="69" name="Google Shape;69;p9"/>
          <p:cNvSpPr txBox="1"/>
          <p:nvPr>
            <p:ph type="title"/>
          </p:nvPr>
        </p:nvSpPr>
        <p:spPr>
          <a:xfrm>
            <a:off x="602400" y="862850"/>
            <a:ext cx="3549600" cy="3186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3600">
                <a:solidFill>
                  <a:schemeClr val="accent1"/>
                </a:solidFill>
              </a:defRPr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0"/>
          <p:cNvSpPr txBox="1"/>
          <p:nvPr>
            <p:ph idx="1" type="body"/>
          </p:nvPr>
        </p:nvSpPr>
        <p:spPr>
          <a:xfrm>
            <a:off x="933325" y="4230575"/>
            <a:ext cx="53772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</a:lstStyle>
          <a:p/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20" Type="http://schemas.openxmlformats.org/officeDocument/2006/relationships/slideLayout" Target="../slideLayouts/slideLayout20.xml"/><Relationship Id="rId22" Type="http://schemas.openxmlformats.org/officeDocument/2006/relationships/slideLayout" Target="../slideLayouts/slideLayout22.xml"/><Relationship Id="rId21" Type="http://schemas.openxmlformats.org/officeDocument/2006/relationships/slideLayout" Target="../slideLayouts/slideLayout21.xml"/><Relationship Id="rId24" Type="http://schemas.openxmlformats.org/officeDocument/2006/relationships/slideLayout" Target="../slideLayouts/slideLayout24.xml"/><Relationship Id="rId23" Type="http://schemas.openxmlformats.org/officeDocument/2006/relationships/slideLayout" Target="../slideLayouts/slideLayout23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26" Type="http://schemas.openxmlformats.org/officeDocument/2006/relationships/slideLayout" Target="../slideLayouts/slideLayout26.xml"/><Relationship Id="rId25" Type="http://schemas.openxmlformats.org/officeDocument/2006/relationships/slideLayout" Target="../slideLayouts/slideLayout25.xml"/><Relationship Id="rId28" Type="http://schemas.openxmlformats.org/officeDocument/2006/relationships/theme" Target="../theme/theme2.xml"/><Relationship Id="rId27" Type="http://schemas.openxmlformats.org/officeDocument/2006/relationships/slideLayout" Target="../slideLayouts/slideLayout27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5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14.xml"/><Relationship Id="rId17" Type="http://schemas.openxmlformats.org/officeDocument/2006/relationships/slideLayout" Target="../slideLayouts/slideLayout17.xml"/><Relationship Id="rId16" Type="http://schemas.openxmlformats.org/officeDocument/2006/relationships/slideLayout" Target="../slideLayouts/slideLayout16.xml"/><Relationship Id="rId19" Type="http://schemas.openxmlformats.org/officeDocument/2006/relationships/slideLayout" Target="../slideLayouts/slideLayout19.xml"/><Relationship Id="rId18" Type="http://schemas.openxmlformats.org/officeDocument/2006/relationships/slideLayout" Target="../slideLayouts/slideLayout1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000"/>
              <a:buFont typeface="Montserrat"/>
              <a:buNone/>
              <a:defRPr b="1" sz="3000">
                <a:solidFill>
                  <a:srgbClr val="FFFFFF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Montserrat"/>
              <a:buChar char="●"/>
              <a:defRPr>
                <a:solidFill>
                  <a:schemeClr val="accent1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Montserrat"/>
              <a:buChar char="○"/>
              <a:defRPr>
                <a:solidFill>
                  <a:schemeClr val="accent1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Montserrat"/>
              <a:buChar char="■"/>
              <a:defRPr>
                <a:solidFill>
                  <a:schemeClr val="accent1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Montserrat"/>
              <a:buChar char="●"/>
              <a:defRPr>
                <a:solidFill>
                  <a:schemeClr val="accent1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Montserrat"/>
              <a:buChar char="○"/>
              <a:defRPr>
                <a:solidFill>
                  <a:schemeClr val="accent1"/>
                </a:solidFill>
                <a:latin typeface="Montserrat"/>
                <a:ea typeface="Montserrat"/>
                <a:cs typeface="Montserrat"/>
                <a:sym typeface="Montserrat"/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Montserrat"/>
              <a:buChar char="■"/>
              <a:defRPr>
                <a:solidFill>
                  <a:schemeClr val="accent1"/>
                </a:solidFill>
                <a:latin typeface="Montserrat"/>
                <a:ea typeface="Montserrat"/>
                <a:cs typeface="Montserrat"/>
                <a:sym typeface="Montserrat"/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Montserrat"/>
              <a:buChar char="●"/>
              <a:defRPr>
                <a:solidFill>
                  <a:schemeClr val="accent1"/>
                </a:solidFill>
                <a:latin typeface="Montserrat"/>
                <a:ea typeface="Montserrat"/>
                <a:cs typeface="Montserrat"/>
                <a:sym typeface="Montserrat"/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Montserrat"/>
              <a:buChar char="○"/>
              <a:defRPr>
                <a:solidFill>
                  <a:schemeClr val="accent1"/>
                </a:solidFill>
                <a:latin typeface="Montserrat"/>
                <a:ea typeface="Montserrat"/>
                <a:cs typeface="Montserrat"/>
                <a:sym typeface="Montserrat"/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accent1"/>
              </a:buClr>
              <a:buSzPts val="1400"/>
              <a:buFont typeface="Montserrat"/>
              <a:buChar char="■"/>
              <a:defRPr>
                <a:solidFill>
                  <a:schemeClr val="accent1"/>
                </a:solidFill>
                <a:latin typeface="Montserrat"/>
                <a:ea typeface="Montserrat"/>
                <a:cs typeface="Montserrat"/>
                <a:sym typeface="Montserrat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  <p:sldLayoutId id="2147483662" r:id="rId15"/>
    <p:sldLayoutId id="2147483663" r:id="rId16"/>
    <p:sldLayoutId id="2147483664" r:id="rId17"/>
    <p:sldLayoutId id="2147483665" r:id="rId18"/>
    <p:sldLayoutId id="2147483666" r:id="rId19"/>
    <p:sldLayoutId id="2147483667" r:id="rId20"/>
    <p:sldLayoutId id="2147483668" r:id="rId21"/>
    <p:sldLayoutId id="2147483669" r:id="rId22"/>
    <p:sldLayoutId id="2147483670" r:id="rId23"/>
    <p:sldLayoutId id="2147483671" r:id="rId24"/>
    <p:sldLayoutId id="2147483672" r:id="rId25"/>
    <p:sldLayoutId id="2147483673" r:id="rId26"/>
    <p:sldLayoutId id="2147483674" r:id="rId27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6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6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5.xml"/><Relationship Id="rId2" Type="http://schemas.openxmlformats.org/officeDocument/2006/relationships/notesSlide" Target="../notesSlides/notesSlide7.xml"/><Relationship Id="rId3" Type="http://schemas.openxmlformats.org/officeDocument/2006/relationships/hyperlink" Target="https://drive.google.com/file/d/1D4txyz3OJQZv9XNBbsPvNzcYUYxU0c7D/view?usp=sharing" TargetMode="External"/><Relationship Id="rId4" Type="http://schemas.openxmlformats.org/officeDocument/2006/relationships/hyperlink" Target="https://drive.google.com/file/d/1rgfiImur3jRGpcxm_0zerDWC_75ENRxn/view?usp=sharing" TargetMode="External"/><Relationship Id="rId5" Type="http://schemas.openxmlformats.org/officeDocument/2006/relationships/hyperlink" Target="https://drive.google.com/file/d/1yXK9KOSnMsyymJ2MM2Lib4XxXHapU9vp/view?usp=sharing" TargetMode="Externa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8.xml"/><Relationship Id="rId2" Type="http://schemas.openxmlformats.org/officeDocument/2006/relationships/notesSlide" Target="../notesSlides/notesSlide8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0" name="Shape 2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" name="Google Shape;221;p29"/>
          <p:cNvSpPr txBox="1"/>
          <p:nvPr>
            <p:ph type="title"/>
          </p:nvPr>
        </p:nvSpPr>
        <p:spPr>
          <a:xfrm>
            <a:off x="1441200" y="1455663"/>
            <a:ext cx="6261600" cy="13620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ESSER III Plan</a:t>
            </a:r>
            <a:endParaRPr/>
          </a:p>
        </p:txBody>
      </p:sp>
      <p:sp>
        <p:nvSpPr>
          <p:cNvPr id="222" name="Google Shape;222;p29"/>
          <p:cNvSpPr txBox="1"/>
          <p:nvPr>
            <p:ph idx="1" type="subTitle"/>
          </p:nvPr>
        </p:nvSpPr>
        <p:spPr>
          <a:xfrm>
            <a:off x="2649875" y="3207913"/>
            <a:ext cx="3823800" cy="620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Overview &amp; Input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6" name="Shape 2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" name="Google Shape;227;p30"/>
          <p:cNvSpPr txBox="1"/>
          <p:nvPr>
            <p:ph idx="2" type="subTitle"/>
          </p:nvPr>
        </p:nvSpPr>
        <p:spPr>
          <a:xfrm>
            <a:off x="5909000" y="1404637"/>
            <a:ext cx="2448000" cy="564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600"/>
              </a:spcAft>
              <a:buNone/>
            </a:pPr>
            <a:r>
              <a:rPr lang="en"/>
              <a:t>All Schools - based on total enrollment</a:t>
            </a:r>
            <a:endParaRPr/>
          </a:p>
        </p:txBody>
      </p:sp>
      <p:sp>
        <p:nvSpPr>
          <p:cNvPr id="228" name="Google Shape;228;p30"/>
          <p:cNvSpPr txBox="1"/>
          <p:nvPr>
            <p:ph idx="1" type="subTitle"/>
          </p:nvPr>
        </p:nvSpPr>
        <p:spPr>
          <a:xfrm>
            <a:off x="5909000" y="599974"/>
            <a:ext cx="2448000" cy="359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600"/>
              </a:spcAft>
              <a:buNone/>
            </a:pPr>
            <a:r>
              <a:rPr lang="en"/>
              <a:t>Local Control Funding Formula (LCFF)</a:t>
            </a:r>
            <a:endParaRPr/>
          </a:p>
        </p:txBody>
      </p:sp>
      <p:sp>
        <p:nvSpPr>
          <p:cNvPr id="229" name="Google Shape;229;p30"/>
          <p:cNvSpPr txBox="1"/>
          <p:nvPr>
            <p:ph idx="3" type="subTitle"/>
          </p:nvPr>
        </p:nvSpPr>
        <p:spPr>
          <a:xfrm>
            <a:off x="5909000" y="2170088"/>
            <a:ext cx="2448000" cy="359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Title Funds</a:t>
            </a:r>
            <a:endParaRPr/>
          </a:p>
        </p:txBody>
      </p:sp>
      <p:sp>
        <p:nvSpPr>
          <p:cNvPr id="230" name="Google Shape;230;p30"/>
          <p:cNvSpPr txBox="1"/>
          <p:nvPr>
            <p:ph idx="4" type="subTitle"/>
          </p:nvPr>
        </p:nvSpPr>
        <p:spPr>
          <a:xfrm>
            <a:off x="5909000" y="2461128"/>
            <a:ext cx="2448000" cy="821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600"/>
              </a:spcAft>
              <a:buNone/>
            </a:pPr>
            <a:r>
              <a:rPr lang="en"/>
              <a:t>Eligible Schools - based on enrollment of special populations</a:t>
            </a:r>
            <a:endParaRPr/>
          </a:p>
        </p:txBody>
      </p:sp>
      <p:sp>
        <p:nvSpPr>
          <p:cNvPr id="231" name="Google Shape;231;p30"/>
          <p:cNvSpPr txBox="1"/>
          <p:nvPr>
            <p:ph idx="5" type="subTitle"/>
          </p:nvPr>
        </p:nvSpPr>
        <p:spPr>
          <a:xfrm>
            <a:off x="5909000" y="3457074"/>
            <a:ext cx="2448000" cy="359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Emergency Funds</a:t>
            </a:r>
            <a:endParaRPr/>
          </a:p>
        </p:txBody>
      </p:sp>
      <p:sp>
        <p:nvSpPr>
          <p:cNvPr id="232" name="Google Shape;232;p30"/>
          <p:cNvSpPr txBox="1"/>
          <p:nvPr>
            <p:ph idx="6" type="subTitle"/>
          </p:nvPr>
        </p:nvSpPr>
        <p:spPr>
          <a:xfrm>
            <a:off x="5909000" y="3854716"/>
            <a:ext cx="2448000" cy="821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ELO (State)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ESSER (Federal)</a:t>
            </a:r>
            <a:endParaRPr/>
          </a:p>
        </p:txBody>
      </p:sp>
      <p:sp>
        <p:nvSpPr>
          <p:cNvPr id="233" name="Google Shape;233;p30"/>
          <p:cNvSpPr txBox="1"/>
          <p:nvPr>
            <p:ph type="title"/>
          </p:nvPr>
        </p:nvSpPr>
        <p:spPr>
          <a:xfrm>
            <a:off x="831900" y="717175"/>
            <a:ext cx="3144900" cy="3945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How Public Schools Get Funded</a:t>
            </a:r>
            <a:endParaRPr/>
          </a:p>
        </p:txBody>
      </p:sp>
      <p:sp>
        <p:nvSpPr>
          <p:cNvPr id="234" name="Google Shape;234;p30"/>
          <p:cNvSpPr/>
          <p:nvPr/>
        </p:nvSpPr>
        <p:spPr>
          <a:xfrm>
            <a:off x="7743625" y="3887275"/>
            <a:ext cx="1245600" cy="1060800"/>
          </a:xfrm>
          <a:prstGeom prst="wedgeRectCallout">
            <a:avLst>
              <a:gd fmla="val -69326" name="adj1"/>
              <a:gd fmla="val -14984" name="adj2"/>
            </a:avLst>
          </a:prstGeom>
          <a:solidFill>
            <a:srgbClr val="FFE599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Montserrat"/>
                <a:ea typeface="Montserrat"/>
                <a:cs typeface="Montserrat"/>
                <a:sym typeface="Montserrat"/>
              </a:rPr>
              <a:t>both sources are one time funds</a:t>
            </a:r>
            <a:endParaRPr sz="1200">
              <a:latin typeface="Montserrat"/>
              <a:ea typeface="Montserrat"/>
              <a:cs typeface="Montserrat"/>
              <a:sym typeface="Montserrat"/>
            </a:endParaRPr>
          </a:p>
        </p:txBody>
      </p:sp>
      <p:cxnSp>
        <p:nvCxnSpPr>
          <p:cNvPr id="235" name="Google Shape;235;p30"/>
          <p:cNvCxnSpPr/>
          <p:nvPr/>
        </p:nvCxnSpPr>
        <p:spPr>
          <a:xfrm>
            <a:off x="5242450" y="3355750"/>
            <a:ext cx="3232500" cy="117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39" name="Shape 2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" name="Google Shape;240;p31"/>
          <p:cNvSpPr txBox="1"/>
          <p:nvPr>
            <p:ph idx="2" type="subTitle"/>
          </p:nvPr>
        </p:nvSpPr>
        <p:spPr>
          <a:xfrm>
            <a:off x="5909000" y="1035316"/>
            <a:ext cx="2448000" cy="821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600"/>
              </a:spcAft>
              <a:buNone/>
            </a:pPr>
            <a:r>
              <a:rPr lang="en"/>
              <a:t>LCAP - Local Control Accountability Plan</a:t>
            </a:r>
            <a:endParaRPr/>
          </a:p>
        </p:txBody>
      </p:sp>
      <p:sp>
        <p:nvSpPr>
          <p:cNvPr id="241" name="Google Shape;241;p31"/>
          <p:cNvSpPr txBox="1"/>
          <p:nvPr>
            <p:ph idx="1" type="subTitle"/>
          </p:nvPr>
        </p:nvSpPr>
        <p:spPr>
          <a:xfrm>
            <a:off x="5909000" y="599974"/>
            <a:ext cx="2448000" cy="359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600"/>
              </a:spcAft>
              <a:buNone/>
            </a:pPr>
            <a:r>
              <a:rPr lang="en"/>
              <a:t>LCFF</a:t>
            </a:r>
            <a:endParaRPr/>
          </a:p>
        </p:txBody>
      </p:sp>
      <p:sp>
        <p:nvSpPr>
          <p:cNvPr id="242" name="Google Shape;242;p31"/>
          <p:cNvSpPr txBox="1"/>
          <p:nvPr>
            <p:ph idx="3" type="subTitle"/>
          </p:nvPr>
        </p:nvSpPr>
        <p:spPr>
          <a:xfrm>
            <a:off x="5909000" y="2028524"/>
            <a:ext cx="2448000" cy="359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Title Funds</a:t>
            </a:r>
            <a:endParaRPr/>
          </a:p>
        </p:txBody>
      </p:sp>
      <p:sp>
        <p:nvSpPr>
          <p:cNvPr id="243" name="Google Shape;243;p31"/>
          <p:cNvSpPr txBox="1"/>
          <p:nvPr>
            <p:ph idx="4" type="subTitle"/>
          </p:nvPr>
        </p:nvSpPr>
        <p:spPr>
          <a:xfrm>
            <a:off x="5909000" y="2445016"/>
            <a:ext cx="2448000" cy="821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600"/>
              </a:spcAft>
              <a:buNone/>
            </a:pPr>
            <a:r>
              <a:rPr lang="en"/>
              <a:t>LCAP Federal Addendum</a:t>
            </a:r>
            <a:endParaRPr/>
          </a:p>
        </p:txBody>
      </p:sp>
      <p:sp>
        <p:nvSpPr>
          <p:cNvPr id="244" name="Google Shape;244;p31"/>
          <p:cNvSpPr txBox="1"/>
          <p:nvPr>
            <p:ph idx="5" type="subTitle"/>
          </p:nvPr>
        </p:nvSpPr>
        <p:spPr>
          <a:xfrm>
            <a:off x="5909000" y="3457074"/>
            <a:ext cx="2448000" cy="359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Emergency Funds</a:t>
            </a:r>
            <a:endParaRPr/>
          </a:p>
        </p:txBody>
      </p:sp>
      <p:sp>
        <p:nvSpPr>
          <p:cNvPr id="245" name="Google Shape;245;p31"/>
          <p:cNvSpPr txBox="1"/>
          <p:nvPr>
            <p:ph idx="6" type="subTitle"/>
          </p:nvPr>
        </p:nvSpPr>
        <p:spPr>
          <a:xfrm>
            <a:off x="5909000" y="3854716"/>
            <a:ext cx="2448000" cy="821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ELO Plan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ESSER III Plan</a:t>
            </a:r>
            <a:endParaRPr/>
          </a:p>
        </p:txBody>
      </p:sp>
      <p:sp>
        <p:nvSpPr>
          <p:cNvPr id="246" name="Google Shape;246;p31"/>
          <p:cNvSpPr txBox="1"/>
          <p:nvPr>
            <p:ph type="title"/>
          </p:nvPr>
        </p:nvSpPr>
        <p:spPr>
          <a:xfrm>
            <a:off x="831900" y="717175"/>
            <a:ext cx="3144900" cy="3945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How We're Held Accountable</a:t>
            </a:r>
            <a:endParaRPr/>
          </a:p>
        </p:txBody>
      </p:sp>
      <p:cxnSp>
        <p:nvCxnSpPr>
          <p:cNvPr id="247" name="Google Shape;247;p31"/>
          <p:cNvCxnSpPr/>
          <p:nvPr/>
        </p:nvCxnSpPr>
        <p:spPr>
          <a:xfrm>
            <a:off x="5242450" y="3355750"/>
            <a:ext cx="3232500" cy="117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51" name="Shape 2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2" name="Google Shape;252;p32"/>
          <p:cNvGrpSpPr/>
          <p:nvPr/>
        </p:nvGrpSpPr>
        <p:grpSpPr>
          <a:xfrm>
            <a:off x="5207000" y="684246"/>
            <a:ext cx="1944600" cy="3869400"/>
            <a:chOff x="1126863" y="1078334"/>
            <a:chExt cx="1944600" cy="3869400"/>
          </a:xfrm>
        </p:grpSpPr>
        <p:sp>
          <p:nvSpPr>
            <p:cNvPr id="253" name="Google Shape;253;p32"/>
            <p:cNvSpPr/>
            <p:nvPr/>
          </p:nvSpPr>
          <p:spPr>
            <a:xfrm>
              <a:off x="1126863" y="1078334"/>
              <a:ext cx="1944600" cy="3869400"/>
            </a:xfrm>
            <a:prstGeom prst="round2DiagRect">
              <a:avLst>
                <a:gd fmla="val 0" name="adj1"/>
                <a:gd fmla="val 17764" name="adj2"/>
              </a:avLst>
            </a:prstGeom>
            <a:solidFill>
              <a:srgbClr val="BDE9E7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2"/>
                </a:solidFill>
              </a:endParaRPr>
            </a:p>
          </p:txBody>
        </p:sp>
        <p:sp>
          <p:nvSpPr>
            <p:cNvPr id="254" name="Google Shape;254;p32"/>
            <p:cNvSpPr txBox="1"/>
            <p:nvPr/>
          </p:nvSpPr>
          <p:spPr>
            <a:xfrm>
              <a:off x="1373313" y="2114636"/>
              <a:ext cx="1451700" cy="24201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l">
                <a:lnSpc>
                  <a:spcPct val="115000"/>
                </a:lnSpc>
                <a:spcBef>
                  <a:spcPts val="0"/>
                </a:spcBef>
                <a:spcAft>
                  <a:spcPts val="1600"/>
                </a:spcAft>
                <a:buNone/>
              </a:pPr>
              <a:r>
                <a:rPr lang="en">
                  <a:solidFill>
                    <a:schemeClr val="dk2"/>
                  </a:solidFill>
                  <a:latin typeface="Roboto"/>
                  <a:ea typeface="Roboto"/>
                  <a:cs typeface="Roboto"/>
                  <a:sym typeface="Roboto"/>
                </a:rPr>
                <a:t>Supplemental supports &amp; strategies to continue safe in-person learning and address the impact of lost instructional time.</a:t>
              </a:r>
              <a:endParaRPr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endParaRPr>
            </a:p>
          </p:txBody>
        </p:sp>
        <p:sp>
          <p:nvSpPr>
            <p:cNvPr id="255" name="Google Shape;255;p32"/>
            <p:cNvSpPr txBox="1"/>
            <p:nvPr/>
          </p:nvSpPr>
          <p:spPr>
            <a:xfrm>
              <a:off x="1351627" y="1654735"/>
              <a:ext cx="1451700" cy="4599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>
                  <a:solidFill>
                    <a:schemeClr val="dk2"/>
                  </a:solidFill>
                  <a:latin typeface="Roboto"/>
                  <a:ea typeface="Roboto"/>
                  <a:cs typeface="Roboto"/>
                  <a:sym typeface="Roboto"/>
                </a:rPr>
                <a:t>ESSER III Plan</a:t>
              </a:r>
              <a:endParaRPr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endParaRPr>
            </a:p>
          </p:txBody>
        </p:sp>
      </p:grpSp>
      <p:grpSp>
        <p:nvGrpSpPr>
          <p:cNvPr id="256" name="Google Shape;256;p32"/>
          <p:cNvGrpSpPr/>
          <p:nvPr/>
        </p:nvGrpSpPr>
        <p:grpSpPr>
          <a:xfrm>
            <a:off x="3262400" y="684251"/>
            <a:ext cx="1944600" cy="3869378"/>
            <a:chOff x="3071457" y="2013875"/>
            <a:chExt cx="1944600" cy="1569600"/>
          </a:xfrm>
        </p:grpSpPr>
        <p:sp>
          <p:nvSpPr>
            <p:cNvPr id="257" name="Google Shape;257;p32"/>
            <p:cNvSpPr/>
            <p:nvPr/>
          </p:nvSpPr>
          <p:spPr>
            <a:xfrm flipH="1" rot="10800000">
              <a:off x="3071457" y="2013875"/>
              <a:ext cx="1944600" cy="1569600"/>
            </a:xfrm>
            <a:prstGeom prst="round2DiagRect">
              <a:avLst>
                <a:gd fmla="val 0" name="adj1"/>
                <a:gd fmla="val 17764" name="adj2"/>
              </a:avLst>
            </a:prstGeom>
            <a:solidFill>
              <a:srgbClr val="75C4C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58" name="Google Shape;258;p32"/>
            <p:cNvSpPr txBox="1"/>
            <p:nvPr/>
          </p:nvSpPr>
          <p:spPr>
            <a:xfrm>
              <a:off x="3316102" y="2256385"/>
              <a:ext cx="1451700" cy="4599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>
                  <a:solidFill>
                    <a:srgbClr val="FFFFFF"/>
                  </a:solidFill>
                  <a:latin typeface="Roboto"/>
                  <a:ea typeface="Roboto"/>
                  <a:cs typeface="Roboto"/>
                  <a:sym typeface="Roboto"/>
                </a:rPr>
                <a:t>ELO Plan</a:t>
              </a:r>
              <a:endParaRPr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endParaRPr>
            </a:p>
          </p:txBody>
        </p:sp>
        <p:sp>
          <p:nvSpPr>
            <p:cNvPr id="259" name="Google Shape;259;p32"/>
            <p:cNvSpPr txBox="1"/>
            <p:nvPr/>
          </p:nvSpPr>
          <p:spPr>
            <a:xfrm>
              <a:off x="3305682" y="2425941"/>
              <a:ext cx="1451700" cy="9612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l">
                <a:lnSpc>
                  <a:spcPct val="115000"/>
                </a:lnSpc>
                <a:spcBef>
                  <a:spcPts val="0"/>
                </a:spcBef>
                <a:spcAft>
                  <a:spcPts val="1600"/>
                </a:spcAft>
                <a:buNone/>
              </a:pPr>
              <a:r>
                <a:rPr lang="en">
                  <a:solidFill>
                    <a:srgbClr val="FFFFFF"/>
                  </a:solidFill>
                  <a:latin typeface="Roboto"/>
                  <a:ea typeface="Roboto"/>
                  <a:cs typeface="Roboto"/>
                  <a:sym typeface="Roboto"/>
                </a:rPr>
                <a:t>Supplemental instruction and support strategies to extend learning and recover lost learning.</a:t>
              </a:r>
              <a:endParaRPr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endParaRPr>
            </a:p>
          </p:txBody>
        </p:sp>
      </p:grpSp>
      <p:grpSp>
        <p:nvGrpSpPr>
          <p:cNvPr id="260" name="Google Shape;260;p32"/>
          <p:cNvGrpSpPr/>
          <p:nvPr/>
        </p:nvGrpSpPr>
        <p:grpSpPr>
          <a:xfrm>
            <a:off x="1317929" y="684102"/>
            <a:ext cx="1944477" cy="3869378"/>
            <a:chOff x="5015938" y="2013875"/>
            <a:chExt cx="3001200" cy="1569600"/>
          </a:xfrm>
        </p:grpSpPr>
        <p:sp>
          <p:nvSpPr>
            <p:cNvPr id="261" name="Google Shape;261;p32"/>
            <p:cNvSpPr/>
            <p:nvPr/>
          </p:nvSpPr>
          <p:spPr>
            <a:xfrm>
              <a:off x="5015938" y="2013875"/>
              <a:ext cx="3001200" cy="1569600"/>
            </a:xfrm>
            <a:prstGeom prst="round2DiagRect">
              <a:avLst>
                <a:gd fmla="val 0" name="adj1"/>
                <a:gd fmla="val 17764" name="adj2"/>
              </a:avLst>
            </a:prstGeom>
            <a:solidFill>
              <a:srgbClr val="46A39E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62" name="Google Shape;262;p32"/>
            <p:cNvSpPr txBox="1"/>
            <p:nvPr/>
          </p:nvSpPr>
          <p:spPr>
            <a:xfrm>
              <a:off x="5360226" y="2256387"/>
              <a:ext cx="2417100" cy="4599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>
                  <a:solidFill>
                    <a:srgbClr val="FFFFFF"/>
                  </a:solidFill>
                  <a:latin typeface="Roboto"/>
                  <a:ea typeface="Roboto"/>
                  <a:cs typeface="Roboto"/>
                  <a:sym typeface="Roboto"/>
                </a:rPr>
                <a:t>LCAP</a:t>
              </a:r>
              <a:endParaRPr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endParaRPr>
            </a:p>
          </p:txBody>
        </p:sp>
        <p:sp>
          <p:nvSpPr>
            <p:cNvPr id="263" name="Google Shape;263;p32"/>
            <p:cNvSpPr txBox="1"/>
            <p:nvPr/>
          </p:nvSpPr>
          <p:spPr>
            <a:xfrm>
              <a:off x="5307990" y="2439823"/>
              <a:ext cx="2417100" cy="7725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l">
                <a:lnSpc>
                  <a:spcPct val="115000"/>
                </a:lnSpc>
                <a:spcBef>
                  <a:spcPts val="0"/>
                </a:spcBef>
                <a:spcAft>
                  <a:spcPts val="1600"/>
                </a:spcAft>
                <a:buNone/>
              </a:pPr>
              <a:r>
                <a:rPr lang="en">
                  <a:solidFill>
                    <a:srgbClr val="FFFFFF"/>
                  </a:solidFill>
                  <a:latin typeface="Roboto"/>
                  <a:ea typeface="Roboto"/>
                  <a:cs typeface="Roboto"/>
                  <a:sym typeface="Roboto"/>
                </a:rPr>
                <a:t>Yearly goals set by each school based on data and need.</a:t>
              </a:r>
              <a:endParaRPr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endParaRPr>
            </a:p>
          </p:txBody>
        </p:sp>
      </p:grpSp>
      <p:grpSp>
        <p:nvGrpSpPr>
          <p:cNvPr id="264" name="Google Shape;264;p32"/>
          <p:cNvGrpSpPr/>
          <p:nvPr/>
        </p:nvGrpSpPr>
        <p:grpSpPr>
          <a:xfrm>
            <a:off x="3113859" y="2284071"/>
            <a:ext cx="260366" cy="260366"/>
            <a:chOff x="3157188" y="909150"/>
            <a:chExt cx="470400" cy="470400"/>
          </a:xfrm>
        </p:grpSpPr>
        <p:sp>
          <p:nvSpPr>
            <p:cNvPr id="265" name="Google Shape;265;p32"/>
            <p:cNvSpPr/>
            <p:nvPr/>
          </p:nvSpPr>
          <p:spPr>
            <a:xfrm>
              <a:off x="3157188" y="909150"/>
              <a:ext cx="470400" cy="470400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66" name="Google Shape;266;p32"/>
            <p:cNvSpPr/>
            <p:nvPr/>
          </p:nvSpPr>
          <p:spPr>
            <a:xfrm>
              <a:off x="3243138" y="995100"/>
              <a:ext cx="298500" cy="298500"/>
            </a:xfrm>
            <a:prstGeom prst="mathPlus">
              <a:avLst>
                <a:gd fmla="val 9900" name="adj1"/>
              </a:avLst>
            </a:prstGeom>
            <a:solidFill>
              <a:srgbClr val="307BF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267" name="Google Shape;267;p32"/>
          <p:cNvGrpSpPr/>
          <p:nvPr/>
        </p:nvGrpSpPr>
        <p:grpSpPr>
          <a:xfrm>
            <a:off x="5070728" y="2284071"/>
            <a:ext cx="260366" cy="260366"/>
            <a:chOff x="3157188" y="909150"/>
            <a:chExt cx="470400" cy="470400"/>
          </a:xfrm>
        </p:grpSpPr>
        <p:sp>
          <p:nvSpPr>
            <p:cNvPr id="268" name="Google Shape;268;p32"/>
            <p:cNvSpPr/>
            <p:nvPr/>
          </p:nvSpPr>
          <p:spPr>
            <a:xfrm>
              <a:off x="3157188" y="909150"/>
              <a:ext cx="470400" cy="470400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69" name="Google Shape;269;p32"/>
            <p:cNvSpPr/>
            <p:nvPr/>
          </p:nvSpPr>
          <p:spPr>
            <a:xfrm>
              <a:off x="3243138" y="995100"/>
              <a:ext cx="298500" cy="298500"/>
            </a:xfrm>
            <a:prstGeom prst="mathPlus">
              <a:avLst>
                <a:gd fmla="val 9900" name="adj1"/>
              </a:avLst>
            </a:prstGeom>
            <a:solidFill>
              <a:srgbClr val="307BF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BDE9E7"/>
        </a:solidFill>
      </p:bgPr>
    </p:bg>
    <p:spTree>
      <p:nvGrpSpPr>
        <p:cNvPr id="273" name="Shape 2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4" name="Google Shape;274;p33"/>
          <p:cNvSpPr txBox="1"/>
          <p:nvPr>
            <p:ph idx="1" type="subTitle"/>
          </p:nvPr>
        </p:nvSpPr>
        <p:spPr>
          <a:xfrm>
            <a:off x="1030775" y="1305925"/>
            <a:ext cx="2253000" cy="393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1600"/>
              </a:spcAft>
              <a:buNone/>
            </a:pPr>
            <a:r>
              <a:rPr lang="en">
                <a:solidFill>
                  <a:schemeClr val="dk2"/>
                </a:solidFill>
              </a:rPr>
              <a:t>JCS-Manzanita</a:t>
            </a:r>
            <a:endParaRPr>
              <a:solidFill>
                <a:schemeClr val="dk2"/>
              </a:solidFill>
            </a:endParaRPr>
          </a:p>
        </p:txBody>
      </p:sp>
      <p:sp>
        <p:nvSpPr>
          <p:cNvPr id="275" name="Google Shape;275;p33"/>
          <p:cNvSpPr txBox="1"/>
          <p:nvPr>
            <p:ph idx="2" type="subTitle"/>
          </p:nvPr>
        </p:nvSpPr>
        <p:spPr>
          <a:xfrm>
            <a:off x="1030775" y="1753100"/>
            <a:ext cx="2253000" cy="1762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/>
              <a:t>$249,402</a:t>
            </a:r>
            <a:endParaRPr b="1"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en"/>
              <a:t>ACCESS Teacher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rPr lang="en"/>
              <a:t>Continue to employ existing staff through 21-22 school year </a:t>
            </a:r>
            <a:endParaRPr/>
          </a:p>
        </p:txBody>
      </p:sp>
      <p:sp>
        <p:nvSpPr>
          <p:cNvPr id="276" name="Google Shape;276;p33"/>
          <p:cNvSpPr txBox="1"/>
          <p:nvPr>
            <p:ph idx="3" type="subTitle"/>
          </p:nvPr>
        </p:nvSpPr>
        <p:spPr>
          <a:xfrm>
            <a:off x="3445500" y="1305925"/>
            <a:ext cx="2253000" cy="393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1600"/>
              </a:spcAft>
              <a:buNone/>
            </a:pPr>
            <a:r>
              <a:rPr lang="en">
                <a:solidFill>
                  <a:schemeClr val="dk2"/>
                </a:solidFill>
              </a:rPr>
              <a:t>JCS-Pine Hills</a:t>
            </a:r>
            <a:endParaRPr>
              <a:solidFill>
                <a:schemeClr val="dk2"/>
              </a:solidFill>
            </a:endParaRPr>
          </a:p>
        </p:txBody>
      </p:sp>
      <p:sp>
        <p:nvSpPr>
          <p:cNvPr id="277" name="Google Shape;277;p33"/>
          <p:cNvSpPr txBox="1"/>
          <p:nvPr>
            <p:ph idx="4" type="subTitle"/>
          </p:nvPr>
        </p:nvSpPr>
        <p:spPr>
          <a:xfrm>
            <a:off x="3445500" y="1753100"/>
            <a:ext cx="2253000" cy="1679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/>
              <a:t>$484,553</a:t>
            </a:r>
            <a:endParaRPr b="1"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en"/>
              <a:t>ACCESS Teacher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rPr lang="en"/>
              <a:t>Continue to employ existing staff through 23-24 school year</a:t>
            </a:r>
            <a:endParaRPr/>
          </a:p>
        </p:txBody>
      </p:sp>
      <p:sp>
        <p:nvSpPr>
          <p:cNvPr id="278" name="Google Shape;278;p33"/>
          <p:cNvSpPr txBox="1"/>
          <p:nvPr>
            <p:ph idx="5" type="subTitle"/>
          </p:nvPr>
        </p:nvSpPr>
        <p:spPr>
          <a:xfrm>
            <a:off x="5860225" y="1305925"/>
            <a:ext cx="2253000" cy="393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1600"/>
              </a:spcAft>
              <a:buNone/>
            </a:pPr>
            <a:r>
              <a:rPr lang="en">
                <a:solidFill>
                  <a:schemeClr val="dk2"/>
                </a:solidFill>
              </a:rPr>
              <a:t>JCS-Pine Valley</a:t>
            </a:r>
            <a:endParaRPr>
              <a:solidFill>
                <a:schemeClr val="dk2"/>
              </a:solidFill>
            </a:endParaRPr>
          </a:p>
        </p:txBody>
      </p:sp>
      <p:sp>
        <p:nvSpPr>
          <p:cNvPr id="279" name="Google Shape;279;p33"/>
          <p:cNvSpPr txBox="1"/>
          <p:nvPr>
            <p:ph idx="6" type="subTitle"/>
          </p:nvPr>
        </p:nvSpPr>
        <p:spPr>
          <a:xfrm>
            <a:off x="5860225" y="1753100"/>
            <a:ext cx="2253000" cy="900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/>
              <a:t>$135,390</a:t>
            </a:r>
            <a:endParaRPr b="1"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en"/>
              <a:t>Continue home study hub through 22-23 school year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rPr lang="en"/>
              <a:t>Continue to employ existing staff through 23-24 school year</a:t>
            </a:r>
            <a:endParaRPr/>
          </a:p>
        </p:txBody>
      </p:sp>
      <p:sp>
        <p:nvSpPr>
          <p:cNvPr id="280" name="Google Shape;280;p33"/>
          <p:cNvSpPr txBox="1"/>
          <p:nvPr>
            <p:ph type="title"/>
          </p:nvPr>
        </p:nvSpPr>
        <p:spPr>
          <a:xfrm>
            <a:off x="1094125" y="281075"/>
            <a:ext cx="77382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ESSER III Fund Planned Uses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84" name="Shape 2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5" name="Google Shape;285;p34"/>
          <p:cNvSpPr txBox="1"/>
          <p:nvPr>
            <p:ph type="title"/>
          </p:nvPr>
        </p:nvSpPr>
        <p:spPr>
          <a:xfrm>
            <a:off x="1094125" y="281075"/>
            <a:ext cx="77382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Addressing Continuing Needs</a:t>
            </a:r>
            <a:endParaRPr/>
          </a:p>
        </p:txBody>
      </p:sp>
      <p:sp>
        <p:nvSpPr>
          <p:cNvPr id="286" name="Google Shape;286;p34"/>
          <p:cNvSpPr txBox="1"/>
          <p:nvPr>
            <p:ph idx="1" type="subTitle"/>
          </p:nvPr>
        </p:nvSpPr>
        <p:spPr>
          <a:xfrm>
            <a:off x="1030775" y="3412400"/>
            <a:ext cx="2253000" cy="393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1600"/>
              </a:spcAft>
              <a:buNone/>
            </a:pPr>
            <a:r>
              <a:rPr lang="en"/>
              <a:t>Targeted Support for Special Populations</a:t>
            </a:r>
            <a:endParaRPr/>
          </a:p>
        </p:txBody>
      </p:sp>
      <p:sp>
        <p:nvSpPr>
          <p:cNvPr id="287" name="Google Shape;287;p34"/>
          <p:cNvSpPr txBox="1"/>
          <p:nvPr>
            <p:ph idx="3" type="subTitle"/>
          </p:nvPr>
        </p:nvSpPr>
        <p:spPr>
          <a:xfrm>
            <a:off x="3445500" y="3412400"/>
            <a:ext cx="2253000" cy="393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1600"/>
              </a:spcAft>
              <a:buNone/>
            </a:pPr>
            <a:r>
              <a:rPr lang="en"/>
              <a:t>Academic Intervention</a:t>
            </a:r>
            <a:endParaRPr/>
          </a:p>
        </p:txBody>
      </p:sp>
      <p:sp>
        <p:nvSpPr>
          <p:cNvPr id="288" name="Google Shape;288;p34"/>
          <p:cNvSpPr txBox="1"/>
          <p:nvPr>
            <p:ph idx="5" type="subTitle"/>
          </p:nvPr>
        </p:nvSpPr>
        <p:spPr>
          <a:xfrm>
            <a:off x="5860225" y="3412400"/>
            <a:ext cx="2253000" cy="393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1600"/>
              </a:spcAft>
              <a:buNone/>
            </a:pPr>
            <a:r>
              <a:rPr lang="en"/>
              <a:t>College &amp; Career Readiness</a:t>
            </a:r>
            <a:endParaRPr/>
          </a:p>
        </p:txBody>
      </p:sp>
      <p:sp>
        <p:nvSpPr>
          <p:cNvPr id="289" name="Google Shape;289;p34"/>
          <p:cNvSpPr txBox="1"/>
          <p:nvPr>
            <p:ph idx="7" type="subTitle"/>
          </p:nvPr>
        </p:nvSpPr>
        <p:spPr>
          <a:xfrm>
            <a:off x="1030775" y="1864600"/>
            <a:ext cx="2253000" cy="393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1600"/>
              </a:spcAft>
              <a:buNone/>
            </a:pPr>
            <a:r>
              <a:rPr lang="en"/>
              <a:t>Accelerated Learning</a:t>
            </a:r>
            <a:endParaRPr/>
          </a:p>
        </p:txBody>
      </p:sp>
      <p:sp>
        <p:nvSpPr>
          <p:cNvPr id="290" name="Google Shape;290;p34"/>
          <p:cNvSpPr txBox="1"/>
          <p:nvPr>
            <p:ph idx="9" type="subTitle"/>
          </p:nvPr>
        </p:nvSpPr>
        <p:spPr>
          <a:xfrm>
            <a:off x="3445500" y="1864600"/>
            <a:ext cx="2253000" cy="393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1600"/>
              </a:spcAft>
              <a:buNone/>
            </a:pPr>
            <a:r>
              <a:rPr lang="en"/>
              <a:t>Social/Emotional/Mental Health</a:t>
            </a:r>
            <a:endParaRPr/>
          </a:p>
        </p:txBody>
      </p:sp>
      <p:sp>
        <p:nvSpPr>
          <p:cNvPr id="291" name="Google Shape;291;p34"/>
          <p:cNvSpPr txBox="1"/>
          <p:nvPr>
            <p:ph idx="14" type="subTitle"/>
          </p:nvPr>
        </p:nvSpPr>
        <p:spPr>
          <a:xfrm>
            <a:off x="5860225" y="1864600"/>
            <a:ext cx="2253000" cy="393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1600"/>
              </a:spcAft>
              <a:buNone/>
            </a:pPr>
            <a:r>
              <a:rPr lang="en"/>
              <a:t>Reduced Class Sizes</a:t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95" name="Shape 2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" name="Google Shape;296;p35"/>
          <p:cNvSpPr txBox="1"/>
          <p:nvPr/>
        </p:nvSpPr>
        <p:spPr>
          <a:xfrm>
            <a:off x="1049950" y="1490300"/>
            <a:ext cx="7432200" cy="2401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800" u="sng">
                <a:solidFill>
                  <a:schemeClr val="accent1"/>
                </a:solidFill>
                <a:latin typeface="Montserrat"/>
                <a:ea typeface="Montserrat"/>
                <a:cs typeface="Montserrat"/>
                <a:sym typeface="Montserrat"/>
                <a:hlinkClick r:id="rId3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JCS-Manzanita ESSER III Plan DRAFT</a:t>
            </a:r>
            <a:endParaRPr b="1" sz="1800">
              <a:solidFill>
                <a:schemeClr val="accent1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800" u="sng">
                <a:solidFill>
                  <a:schemeClr val="accent1"/>
                </a:solidFill>
                <a:latin typeface="Montserrat"/>
                <a:ea typeface="Montserrat"/>
                <a:cs typeface="Montserrat"/>
                <a:sym typeface="Montserrat"/>
                <a:hlinkClick r:id="rId4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JCS-Pine Hills ESSER III Plan DRAFT</a:t>
            </a:r>
            <a:endParaRPr b="1" sz="1800">
              <a:solidFill>
                <a:schemeClr val="accent1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800" u="sng">
                <a:solidFill>
                  <a:schemeClr val="accent1"/>
                </a:solidFill>
                <a:latin typeface="Montserrat"/>
                <a:ea typeface="Montserrat"/>
                <a:cs typeface="Montserrat"/>
                <a:sym typeface="Montserrat"/>
                <a:hlinkClick r:id="rId5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JCS-Pine Valley ESSER III Plan DRAFT</a:t>
            </a:r>
            <a:endParaRPr b="1" sz="1800">
              <a:solidFill>
                <a:schemeClr val="accent1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297" name="Google Shape;297;p35"/>
          <p:cNvSpPr txBox="1"/>
          <p:nvPr/>
        </p:nvSpPr>
        <p:spPr>
          <a:xfrm>
            <a:off x="-117975" y="306725"/>
            <a:ext cx="9473100" cy="646500"/>
          </a:xfrm>
          <a:prstGeom prst="rect">
            <a:avLst/>
          </a:prstGeom>
          <a:solidFill>
            <a:srgbClr val="C8F0EE"/>
          </a:solidFill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91440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0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rPr>
              <a:t>ESSER III Draft Plans</a:t>
            </a:r>
            <a:endParaRPr b="1" sz="3000">
              <a:solidFill>
                <a:schemeClr val="lt1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01" name="Shape 3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Google Shape;302;p36"/>
          <p:cNvSpPr txBox="1"/>
          <p:nvPr>
            <p:ph idx="1" type="subTitle"/>
          </p:nvPr>
        </p:nvSpPr>
        <p:spPr>
          <a:xfrm>
            <a:off x="1094125" y="3504250"/>
            <a:ext cx="6635100" cy="498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1600"/>
              </a:spcAft>
              <a:buNone/>
            </a:pPr>
            <a:r>
              <a:rPr lang="en"/>
              <a:t>Thank you!</a:t>
            </a:r>
            <a:endParaRPr/>
          </a:p>
        </p:txBody>
      </p:sp>
      <p:sp>
        <p:nvSpPr>
          <p:cNvPr id="303" name="Google Shape;303;p36"/>
          <p:cNvSpPr txBox="1"/>
          <p:nvPr>
            <p:ph type="title"/>
          </p:nvPr>
        </p:nvSpPr>
        <p:spPr>
          <a:xfrm>
            <a:off x="1094125" y="1417550"/>
            <a:ext cx="6678300" cy="1939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Feedback &amp; Questions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Livine Meeting by Slidesgo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27316F"/>
      </a:accent1>
      <a:accent2>
        <a:srgbClr val="75C4C0"/>
      </a:accent2>
      <a:accent3>
        <a:srgbClr val="FFC800"/>
      </a:accent3>
      <a:accent4>
        <a:srgbClr val="595959"/>
      </a:accent4>
      <a:accent5>
        <a:srgbClr val="C2C2C2"/>
      </a:accent5>
      <a:accent6>
        <a:srgbClr val="F2F2F2"/>
      </a:accent6>
      <a:hlink>
        <a:srgbClr val="75C4C0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