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Roboto"/>
      <p:regular r:id="rId14"/>
      <p:bold r:id="rId15"/>
      <p:italic r:id="rId16"/>
      <p:boldItalic r:id="rId17"/>
    </p:embeddedFont>
    <p:embeddedFont>
      <p:font typeface="Montserrat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-italic.fntdata"/><Relationship Id="rId21" Type="http://schemas.openxmlformats.org/officeDocument/2006/relationships/font" Target="fonts/Montserrat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font" Target="fonts/Roboto-bold.fntdata"/><Relationship Id="rId14" Type="http://schemas.openxmlformats.org/officeDocument/2006/relationships/font" Target="fonts/Roboto-regular.fntdata"/><Relationship Id="rId17" Type="http://schemas.openxmlformats.org/officeDocument/2006/relationships/font" Target="fonts/Roboto-boldItalic.fntdata"/><Relationship Id="rId16" Type="http://schemas.openxmlformats.org/officeDocument/2006/relationships/font" Target="fonts/Roboto-italic.fntdata"/><Relationship Id="rId19" Type="http://schemas.openxmlformats.org/officeDocument/2006/relationships/font" Target="fonts/Montserrat-bold.fntdata"/><Relationship Id="rId18" Type="http://schemas.openxmlformats.org/officeDocument/2006/relationships/font" Target="fonts/Montserrat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f95ba29e38_0_2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f95ba29e38_0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f95ba29e38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f95ba29e38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f95ba29e38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f95ba29e38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ESSER I and ESSER II did not require plans to be adopted by authorizers or County offices. </a:t>
            </a:r>
            <a:r>
              <a:rPr lang="en"/>
              <a:t>Instead</a:t>
            </a:r>
            <a:r>
              <a:rPr lang="en"/>
              <a:t> LEAs report directly to the Federal Stimulus Funding reporting application.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f95ba29e38_0_2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f95ba29e38_0_2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f95ba29e38_0_4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f95ba29e38_0_4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f95ba29e38_0_4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f95ba29e38_0_4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f95ba29e38_0_5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f95ba29e38_0_5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f95ba29e38_0_4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f95ba29e38_0_4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2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5400000">
            <a:off x="-1515884" y="-1719378"/>
            <a:ext cx="3679200" cy="3679200"/>
          </a:xfrm>
          <a:prstGeom prst="blockArc">
            <a:avLst>
              <a:gd fmla="val 15904124" name="adj1"/>
              <a:gd fmla="val 722519" name="adj2"/>
              <a:gd fmla="val 7278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" name="Google Shape;10;p2"/>
          <p:cNvSpPr/>
          <p:nvPr/>
        </p:nvSpPr>
        <p:spPr>
          <a:xfrm rot="10800000">
            <a:off x="708000" y="399750"/>
            <a:ext cx="7728000" cy="4344000"/>
          </a:xfrm>
          <a:prstGeom prst="round1Rect">
            <a:avLst>
              <a:gd fmla="val 16667" name="adj"/>
            </a:avLst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rot="-2175913">
            <a:off x="6501213" y="3908853"/>
            <a:ext cx="1705595" cy="1705595"/>
          </a:xfrm>
          <a:prstGeom prst="blockArc">
            <a:avLst>
              <a:gd fmla="val 13003178" name="adj1"/>
              <a:gd fmla="val 2121832" name="adj2"/>
              <a:gd fmla="val 25028" name="adj3"/>
            </a:avLst>
          </a:prstGeom>
          <a:solidFill>
            <a:srgbClr val="BDC1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/>
        </p:nvSpPr>
        <p:spPr>
          <a:xfrm>
            <a:off x="1355650" y="744575"/>
            <a:ext cx="6261600" cy="2395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800">
              <a:solidFill>
                <a:srgbClr val="27316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Google Shape;13;p2"/>
          <p:cNvSpPr txBox="1"/>
          <p:nvPr/>
        </p:nvSpPr>
        <p:spPr>
          <a:xfrm>
            <a:off x="1355650" y="3396875"/>
            <a:ext cx="4048500" cy="53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7316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" name="Google Shape;14;p2"/>
          <p:cNvSpPr txBox="1"/>
          <p:nvPr/>
        </p:nvSpPr>
        <p:spPr>
          <a:xfrm>
            <a:off x="1080000" y="2834125"/>
            <a:ext cx="6840000" cy="14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7316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" name="Google Shape;15;p2"/>
          <p:cNvSpPr txBox="1"/>
          <p:nvPr>
            <p:ph type="title"/>
          </p:nvPr>
        </p:nvSpPr>
        <p:spPr>
          <a:xfrm>
            <a:off x="1441200" y="1455663"/>
            <a:ext cx="6261600" cy="136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accen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0"/>
            </a:lvl9pPr>
          </a:lstStyle>
          <a:p/>
        </p:txBody>
      </p:sp>
      <p:sp>
        <p:nvSpPr>
          <p:cNvPr id="16" name="Google Shape;16;p2"/>
          <p:cNvSpPr txBox="1"/>
          <p:nvPr>
            <p:ph idx="1" type="subTitle"/>
          </p:nvPr>
        </p:nvSpPr>
        <p:spPr>
          <a:xfrm>
            <a:off x="2649875" y="3207913"/>
            <a:ext cx="3823800" cy="6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2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/>
          <p:nvPr/>
        </p:nvSpPr>
        <p:spPr>
          <a:xfrm rot="4458820">
            <a:off x="-1366688" y="4266321"/>
            <a:ext cx="2387832" cy="2387832"/>
          </a:xfrm>
          <a:prstGeom prst="blockArc">
            <a:avLst>
              <a:gd fmla="val 12020406" name="adj1"/>
              <a:gd fmla="val 16274686" name="adj2"/>
              <a:gd fmla="val 10157" name="adj3"/>
            </a:avLst>
          </a:prstGeom>
          <a:solidFill>
            <a:srgbClr val="C2C2C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1"/>
          <p:cNvSpPr/>
          <p:nvPr/>
        </p:nvSpPr>
        <p:spPr>
          <a:xfrm rot="10800000">
            <a:off x="2493150" y="1026650"/>
            <a:ext cx="4157700" cy="2669100"/>
          </a:xfrm>
          <a:prstGeom prst="round1Rect">
            <a:avLst>
              <a:gd fmla="val 16667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1"/>
          <p:cNvSpPr txBox="1"/>
          <p:nvPr>
            <p:ph hasCustomPrompt="1" type="title"/>
          </p:nvPr>
        </p:nvSpPr>
        <p:spPr>
          <a:xfrm>
            <a:off x="2493150" y="987600"/>
            <a:ext cx="4157700" cy="2669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6" name="Google Shape;76;p11"/>
          <p:cNvSpPr txBox="1"/>
          <p:nvPr>
            <p:ph idx="2" type="title"/>
          </p:nvPr>
        </p:nvSpPr>
        <p:spPr>
          <a:xfrm>
            <a:off x="2999550" y="3695750"/>
            <a:ext cx="3144900" cy="8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1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77" name="Google Shape;77;p11"/>
          <p:cNvSpPr/>
          <p:nvPr/>
        </p:nvSpPr>
        <p:spPr>
          <a:xfrm rot="10800000">
            <a:off x="7185416" y="-1943003"/>
            <a:ext cx="3679200" cy="3679200"/>
          </a:xfrm>
          <a:prstGeom prst="blockArc">
            <a:avLst>
              <a:gd fmla="val 15904124" name="adj1"/>
              <a:gd fmla="val 21548879" name="adj2"/>
              <a:gd fmla="val 9599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/>
          <p:nvPr/>
        </p:nvSpPr>
        <p:spPr>
          <a:xfrm>
            <a:off x="-154350" y="236675"/>
            <a:ext cx="9452700" cy="661500"/>
          </a:xfrm>
          <a:prstGeom prst="rect">
            <a:avLst/>
          </a:prstGeom>
          <a:solidFill>
            <a:srgbClr val="75C4C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3"/>
          <p:cNvSpPr txBox="1"/>
          <p:nvPr/>
        </p:nvSpPr>
        <p:spPr>
          <a:xfrm>
            <a:off x="1094125" y="389075"/>
            <a:ext cx="68259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2" name="Google Shape;82;p13"/>
          <p:cNvSpPr txBox="1"/>
          <p:nvPr>
            <p:ph idx="1" type="subTitle"/>
          </p:nvPr>
        </p:nvSpPr>
        <p:spPr>
          <a:xfrm>
            <a:off x="1030775" y="3087275"/>
            <a:ext cx="22530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3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/>
        </p:txBody>
      </p:sp>
      <p:sp>
        <p:nvSpPr>
          <p:cNvPr id="83" name="Google Shape;83;p13"/>
          <p:cNvSpPr txBox="1"/>
          <p:nvPr>
            <p:ph idx="2" type="subTitle"/>
          </p:nvPr>
        </p:nvSpPr>
        <p:spPr>
          <a:xfrm>
            <a:off x="1030775" y="3404675"/>
            <a:ext cx="22530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84" name="Google Shape;84;p13"/>
          <p:cNvSpPr txBox="1"/>
          <p:nvPr>
            <p:ph idx="3" type="subTitle"/>
          </p:nvPr>
        </p:nvSpPr>
        <p:spPr>
          <a:xfrm>
            <a:off x="3445500" y="3087275"/>
            <a:ext cx="22530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3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85" name="Google Shape;85;p13"/>
          <p:cNvSpPr txBox="1"/>
          <p:nvPr>
            <p:ph idx="4" type="subTitle"/>
          </p:nvPr>
        </p:nvSpPr>
        <p:spPr>
          <a:xfrm>
            <a:off x="3445500" y="3404675"/>
            <a:ext cx="22530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86" name="Google Shape;86;p13"/>
          <p:cNvSpPr txBox="1"/>
          <p:nvPr>
            <p:ph idx="5" type="subTitle"/>
          </p:nvPr>
        </p:nvSpPr>
        <p:spPr>
          <a:xfrm>
            <a:off x="5860225" y="3087275"/>
            <a:ext cx="22530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3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87" name="Google Shape;87;p13"/>
          <p:cNvSpPr txBox="1"/>
          <p:nvPr>
            <p:ph idx="6" type="subTitle"/>
          </p:nvPr>
        </p:nvSpPr>
        <p:spPr>
          <a:xfrm>
            <a:off x="5860225" y="3404675"/>
            <a:ext cx="22530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88" name="Google Shape;88;p13"/>
          <p:cNvSpPr/>
          <p:nvPr/>
        </p:nvSpPr>
        <p:spPr>
          <a:xfrm>
            <a:off x="-879187" y="4312178"/>
            <a:ext cx="1705500" cy="1705500"/>
          </a:xfrm>
          <a:prstGeom prst="blockArc">
            <a:avLst>
              <a:gd fmla="val 16164733" name="adj1"/>
              <a:gd fmla="val 104114" name="adj2"/>
              <a:gd fmla="val 12778" name="adj3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3"/>
          <p:cNvSpPr txBox="1"/>
          <p:nvPr>
            <p:ph type="title"/>
          </p:nvPr>
        </p:nvSpPr>
        <p:spPr>
          <a:xfrm>
            <a:off x="1094125" y="281075"/>
            <a:ext cx="7738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 ">
  <p:cSld name="CUSTOM_5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/>
          <p:nvPr/>
        </p:nvSpPr>
        <p:spPr>
          <a:xfrm>
            <a:off x="-154350" y="236675"/>
            <a:ext cx="9452700" cy="661500"/>
          </a:xfrm>
          <a:prstGeom prst="rect">
            <a:avLst/>
          </a:prstGeom>
          <a:solidFill>
            <a:srgbClr val="75C4C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4"/>
          <p:cNvSpPr txBox="1"/>
          <p:nvPr/>
        </p:nvSpPr>
        <p:spPr>
          <a:xfrm>
            <a:off x="1094125" y="389075"/>
            <a:ext cx="68259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3" name="Google Shape;93;p14"/>
          <p:cNvSpPr txBox="1"/>
          <p:nvPr>
            <p:ph idx="1" type="subTitle"/>
          </p:nvPr>
        </p:nvSpPr>
        <p:spPr>
          <a:xfrm>
            <a:off x="1030775" y="3412400"/>
            <a:ext cx="22530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3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94" name="Google Shape;94;p14"/>
          <p:cNvSpPr txBox="1"/>
          <p:nvPr>
            <p:ph idx="2" type="subTitle"/>
          </p:nvPr>
        </p:nvSpPr>
        <p:spPr>
          <a:xfrm>
            <a:off x="1030775" y="3729800"/>
            <a:ext cx="22530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95" name="Google Shape;95;p14"/>
          <p:cNvSpPr txBox="1"/>
          <p:nvPr>
            <p:ph idx="3" type="subTitle"/>
          </p:nvPr>
        </p:nvSpPr>
        <p:spPr>
          <a:xfrm>
            <a:off x="3445500" y="3412400"/>
            <a:ext cx="22530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3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96" name="Google Shape;96;p14"/>
          <p:cNvSpPr txBox="1"/>
          <p:nvPr>
            <p:ph idx="4" type="subTitle"/>
          </p:nvPr>
        </p:nvSpPr>
        <p:spPr>
          <a:xfrm>
            <a:off x="3445500" y="3729800"/>
            <a:ext cx="22530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97" name="Google Shape;97;p14"/>
          <p:cNvSpPr txBox="1"/>
          <p:nvPr>
            <p:ph idx="5" type="subTitle"/>
          </p:nvPr>
        </p:nvSpPr>
        <p:spPr>
          <a:xfrm>
            <a:off x="5860225" y="3412400"/>
            <a:ext cx="22530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3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98" name="Google Shape;98;p14"/>
          <p:cNvSpPr txBox="1"/>
          <p:nvPr>
            <p:ph idx="6" type="subTitle"/>
          </p:nvPr>
        </p:nvSpPr>
        <p:spPr>
          <a:xfrm>
            <a:off x="5860225" y="3729800"/>
            <a:ext cx="22530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99" name="Google Shape;99;p14"/>
          <p:cNvSpPr txBox="1"/>
          <p:nvPr>
            <p:ph idx="7" type="subTitle"/>
          </p:nvPr>
        </p:nvSpPr>
        <p:spPr>
          <a:xfrm>
            <a:off x="1030775" y="1864600"/>
            <a:ext cx="22530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3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00" name="Google Shape;100;p14"/>
          <p:cNvSpPr txBox="1"/>
          <p:nvPr>
            <p:ph idx="8" type="subTitle"/>
          </p:nvPr>
        </p:nvSpPr>
        <p:spPr>
          <a:xfrm>
            <a:off x="1030775" y="2182000"/>
            <a:ext cx="22530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01" name="Google Shape;101;p14"/>
          <p:cNvSpPr txBox="1"/>
          <p:nvPr>
            <p:ph idx="9" type="subTitle"/>
          </p:nvPr>
        </p:nvSpPr>
        <p:spPr>
          <a:xfrm>
            <a:off x="3445500" y="1864600"/>
            <a:ext cx="22530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3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02" name="Google Shape;102;p14"/>
          <p:cNvSpPr txBox="1"/>
          <p:nvPr>
            <p:ph idx="13" type="subTitle"/>
          </p:nvPr>
        </p:nvSpPr>
        <p:spPr>
          <a:xfrm>
            <a:off x="3445500" y="2182000"/>
            <a:ext cx="22530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03" name="Google Shape;103;p14"/>
          <p:cNvSpPr txBox="1"/>
          <p:nvPr>
            <p:ph idx="14" type="subTitle"/>
          </p:nvPr>
        </p:nvSpPr>
        <p:spPr>
          <a:xfrm>
            <a:off x="5860225" y="1864600"/>
            <a:ext cx="22530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3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04" name="Google Shape;104;p14"/>
          <p:cNvSpPr txBox="1"/>
          <p:nvPr>
            <p:ph idx="15" type="subTitle"/>
          </p:nvPr>
        </p:nvSpPr>
        <p:spPr>
          <a:xfrm>
            <a:off x="5860225" y="2182000"/>
            <a:ext cx="22530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05" name="Google Shape;105;p14"/>
          <p:cNvSpPr txBox="1"/>
          <p:nvPr>
            <p:ph type="title"/>
          </p:nvPr>
        </p:nvSpPr>
        <p:spPr>
          <a:xfrm>
            <a:off x="1094125" y="281075"/>
            <a:ext cx="7738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6" name="Google Shape;106;p14"/>
          <p:cNvSpPr/>
          <p:nvPr/>
        </p:nvSpPr>
        <p:spPr>
          <a:xfrm>
            <a:off x="8301363" y="4271528"/>
            <a:ext cx="1705500" cy="1705500"/>
          </a:xfrm>
          <a:prstGeom prst="blockArc">
            <a:avLst>
              <a:gd fmla="val 10676778" name="adj1"/>
              <a:gd fmla="val 16322302" name="adj2"/>
              <a:gd fmla="val 11982" name="adj3"/>
            </a:avLst>
          </a:prstGeom>
          <a:solidFill>
            <a:srgbClr val="BDC1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1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/>
          <p:nvPr/>
        </p:nvSpPr>
        <p:spPr>
          <a:xfrm rot="5400000">
            <a:off x="-1048428" y="-1119626"/>
            <a:ext cx="2390400" cy="2390400"/>
          </a:xfrm>
          <a:prstGeom prst="blockArc">
            <a:avLst>
              <a:gd fmla="val 15904124" name="adj1"/>
              <a:gd fmla="val 472041" name="adj2"/>
              <a:gd fmla="val 7686" name="adj3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5"/>
          <p:cNvSpPr/>
          <p:nvPr/>
        </p:nvSpPr>
        <p:spPr>
          <a:xfrm>
            <a:off x="-154350" y="236675"/>
            <a:ext cx="9452700" cy="661500"/>
          </a:xfrm>
          <a:prstGeom prst="rect">
            <a:avLst/>
          </a:prstGeom>
          <a:solidFill>
            <a:srgbClr val="75C4C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5"/>
          <p:cNvSpPr txBox="1"/>
          <p:nvPr/>
        </p:nvSpPr>
        <p:spPr>
          <a:xfrm>
            <a:off x="1094125" y="389075"/>
            <a:ext cx="68259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1" name="Google Shape;111;p15"/>
          <p:cNvSpPr/>
          <p:nvPr/>
        </p:nvSpPr>
        <p:spPr>
          <a:xfrm rot="-2700000">
            <a:off x="8681313" y="4641162"/>
            <a:ext cx="1008476" cy="1008476"/>
          </a:xfrm>
          <a:prstGeom prst="blockArc">
            <a:avLst>
              <a:gd fmla="val 13339976" name="adj1"/>
              <a:gd fmla="val 19973339" name="adj2"/>
              <a:gd fmla="val 27944" name="adj3"/>
            </a:avLst>
          </a:prstGeom>
          <a:solidFill>
            <a:srgbClr val="BDC1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15"/>
          <p:cNvSpPr txBox="1"/>
          <p:nvPr>
            <p:ph idx="1" type="subTitle"/>
          </p:nvPr>
        </p:nvSpPr>
        <p:spPr>
          <a:xfrm>
            <a:off x="1652425" y="1371625"/>
            <a:ext cx="2755200" cy="35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3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13" name="Google Shape;113;p15"/>
          <p:cNvSpPr txBox="1"/>
          <p:nvPr>
            <p:ph idx="2" type="subTitle"/>
          </p:nvPr>
        </p:nvSpPr>
        <p:spPr>
          <a:xfrm>
            <a:off x="1652425" y="1730768"/>
            <a:ext cx="2755200" cy="8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14" name="Google Shape;114;p15"/>
          <p:cNvSpPr txBox="1"/>
          <p:nvPr>
            <p:ph idx="3" type="subTitle"/>
          </p:nvPr>
        </p:nvSpPr>
        <p:spPr>
          <a:xfrm>
            <a:off x="1652425" y="3024381"/>
            <a:ext cx="2755200" cy="35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3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15" name="Google Shape;115;p15"/>
          <p:cNvSpPr txBox="1"/>
          <p:nvPr>
            <p:ph idx="4" type="subTitle"/>
          </p:nvPr>
        </p:nvSpPr>
        <p:spPr>
          <a:xfrm>
            <a:off x="1652425" y="3383524"/>
            <a:ext cx="2755200" cy="8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16" name="Google Shape;116;p15"/>
          <p:cNvSpPr txBox="1"/>
          <p:nvPr>
            <p:ph idx="5" type="subTitle"/>
          </p:nvPr>
        </p:nvSpPr>
        <p:spPr>
          <a:xfrm>
            <a:off x="5573675" y="1371625"/>
            <a:ext cx="2755200" cy="35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3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17" name="Google Shape;117;p15"/>
          <p:cNvSpPr txBox="1"/>
          <p:nvPr>
            <p:ph idx="6" type="subTitle"/>
          </p:nvPr>
        </p:nvSpPr>
        <p:spPr>
          <a:xfrm>
            <a:off x="5573675" y="1730768"/>
            <a:ext cx="2755200" cy="8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18" name="Google Shape;118;p15"/>
          <p:cNvSpPr txBox="1"/>
          <p:nvPr>
            <p:ph idx="7" type="subTitle"/>
          </p:nvPr>
        </p:nvSpPr>
        <p:spPr>
          <a:xfrm>
            <a:off x="5573675" y="3024380"/>
            <a:ext cx="2755200" cy="35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3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19" name="Google Shape;119;p15"/>
          <p:cNvSpPr txBox="1"/>
          <p:nvPr>
            <p:ph idx="8" type="subTitle"/>
          </p:nvPr>
        </p:nvSpPr>
        <p:spPr>
          <a:xfrm>
            <a:off x="5573675" y="3383522"/>
            <a:ext cx="2755200" cy="8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20" name="Google Shape;120;p15"/>
          <p:cNvSpPr txBox="1"/>
          <p:nvPr>
            <p:ph type="title"/>
          </p:nvPr>
        </p:nvSpPr>
        <p:spPr>
          <a:xfrm>
            <a:off x="1094125" y="281075"/>
            <a:ext cx="7738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s numbers">
  <p:cSld name="CUSTOM_1_1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6"/>
          <p:cNvSpPr/>
          <p:nvPr/>
        </p:nvSpPr>
        <p:spPr>
          <a:xfrm>
            <a:off x="-154350" y="236675"/>
            <a:ext cx="9452700" cy="661500"/>
          </a:xfrm>
          <a:prstGeom prst="rect">
            <a:avLst/>
          </a:prstGeom>
          <a:solidFill>
            <a:srgbClr val="75C4C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6"/>
          <p:cNvSpPr/>
          <p:nvPr/>
        </p:nvSpPr>
        <p:spPr>
          <a:xfrm rot="1339804">
            <a:off x="-518444" y="4635459"/>
            <a:ext cx="1008313" cy="1008313"/>
          </a:xfrm>
          <a:prstGeom prst="blockArc">
            <a:avLst>
              <a:gd fmla="val 14875850" name="adj1"/>
              <a:gd fmla="val 20435345" name="adj2"/>
              <a:gd fmla="val 28025" name="adj3"/>
            </a:avLst>
          </a:prstGeom>
          <a:solidFill>
            <a:srgbClr val="BDC1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6"/>
          <p:cNvSpPr txBox="1"/>
          <p:nvPr/>
        </p:nvSpPr>
        <p:spPr>
          <a:xfrm>
            <a:off x="1094125" y="389075"/>
            <a:ext cx="68259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5" name="Google Shape;125;p16"/>
          <p:cNvSpPr txBox="1"/>
          <p:nvPr>
            <p:ph type="title"/>
          </p:nvPr>
        </p:nvSpPr>
        <p:spPr>
          <a:xfrm>
            <a:off x="1094125" y="281075"/>
            <a:ext cx="7738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6" name="Google Shape;126;p16"/>
          <p:cNvSpPr txBox="1"/>
          <p:nvPr>
            <p:ph hasCustomPrompt="1" idx="2" type="title"/>
          </p:nvPr>
        </p:nvSpPr>
        <p:spPr>
          <a:xfrm>
            <a:off x="2405950" y="1258650"/>
            <a:ext cx="20184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t>xx%</a:t>
            </a:r>
          </a:p>
        </p:txBody>
      </p:sp>
      <p:sp>
        <p:nvSpPr>
          <p:cNvPr id="127" name="Google Shape;127;p16"/>
          <p:cNvSpPr txBox="1"/>
          <p:nvPr/>
        </p:nvSpPr>
        <p:spPr>
          <a:xfrm>
            <a:off x="1094125" y="389075"/>
            <a:ext cx="68259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8" name="Google Shape;128;p16"/>
          <p:cNvSpPr txBox="1"/>
          <p:nvPr>
            <p:ph idx="1" type="subTitle"/>
          </p:nvPr>
        </p:nvSpPr>
        <p:spPr>
          <a:xfrm>
            <a:off x="2405950" y="1531400"/>
            <a:ext cx="20184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3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/>
        </p:txBody>
      </p:sp>
      <p:sp>
        <p:nvSpPr>
          <p:cNvPr id="129" name="Google Shape;129;p16"/>
          <p:cNvSpPr txBox="1"/>
          <p:nvPr>
            <p:ph idx="3" type="subTitle"/>
          </p:nvPr>
        </p:nvSpPr>
        <p:spPr>
          <a:xfrm>
            <a:off x="2405950" y="1925000"/>
            <a:ext cx="20184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30" name="Google Shape;130;p16"/>
          <p:cNvSpPr txBox="1"/>
          <p:nvPr>
            <p:ph hasCustomPrompt="1" idx="4" type="title"/>
          </p:nvPr>
        </p:nvSpPr>
        <p:spPr>
          <a:xfrm>
            <a:off x="2373850" y="3098650"/>
            <a:ext cx="20184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t>xx%</a:t>
            </a:r>
          </a:p>
        </p:txBody>
      </p:sp>
      <p:sp>
        <p:nvSpPr>
          <p:cNvPr id="131" name="Google Shape;131;p16"/>
          <p:cNvSpPr txBox="1"/>
          <p:nvPr>
            <p:ph idx="5" type="subTitle"/>
          </p:nvPr>
        </p:nvSpPr>
        <p:spPr>
          <a:xfrm>
            <a:off x="2373850" y="3371400"/>
            <a:ext cx="20184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3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/>
        </p:txBody>
      </p:sp>
      <p:sp>
        <p:nvSpPr>
          <p:cNvPr id="132" name="Google Shape;132;p16"/>
          <p:cNvSpPr txBox="1"/>
          <p:nvPr>
            <p:ph idx="6" type="subTitle"/>
          </p:nvPr>
        </p:nvSpPr>
        <p:spPr>
          <a:xfrm>
            <a:off x="2373850" y="3765000"/>
            <a:ext cx="20184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33" name="Google Shape;133;p16"/>
          <p:cNvSpPr txBox="1"/>
          <p:nvPr>
            <p:ph hasCustomPrompt="1" idx="7" type="title"/>
          </p:nvPr>
        </p:nvSpPr>
        <p:spPr>
          <a:xfrm>
            <a:off x="6154650" y="1258650"/>
            <a:ext cx="20184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t>xx%</a:t>
            </a:r>
          </a:p>
        </p:txBody>
      </p:sp>
      <p:sp>
        <p:nvSpPr>
          <p:cNvPr id="134" name="Google Shape;134;p16"/>
          <p:cNvSpPr txBox="1"/>
          <p:nvPr>
            <p:ph idx="8" type="subTitle"/>
          </p:nvPr>
        </p:nvSpPr>
        <p:spPr>
          <a:xfrm>
            <a:off x="6154650" y="1531400"/>
            <a:ext cx="20184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3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/>
        </p:txBody>
      </p:sp>
      <p:sp>
        <p:nvSpPr>
          <p:cNvPr id="135" name="Google Shape;135;p16"/>
          <p:cNvSpPr txBox="1"/>
          <p:nvPr>
            <p:ph idx="9" type="subTitle"/>
          </p:nvPr>
        </p:nvSpPr>
        <p:spPr>
          <a:xfrm>
            <a:off x="6154650" y="1925000"/>
            <a:ext cx="20184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36" name="Google Shape;136;p16"/>
          <p:cNvSpPr txBox="1"/>
          <p:nvPr>
            <p:ph hasCustomPrompt="1" idx="13" type="title"/>
          </p:nvPr>
        </p:nvSpPr>
        <p:spPr>
          <a:xfrm>
            <a:off x="6122550" y="3098650"/>
            <a:ext cx="20184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t>xx%</a:t>
            </a:r>
          </a:p>
        </p:txBody>
      </p:sp>
      <p:sp>
        <p:nvSpPr>
          <p:cNvPr id="137" name="Google Shape;137;p16"/>
          <p:cNvSpPr txBox="1"/>
          <p:nvPr>
            <p:ph idx="14" type="subTitle"/>
          </p:nvPr>
        </p:nvSpPr>
        <p:spPr>
          <a:xfrm>
            <a:off x="6122550" y="3371400"/>
            <a:ext cx="20184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3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/>
        </p:txBody>
      </p:sp>
      <p:sp>
        <p:nvSpPr>
          <p:cNvPr id="138" name="Google Shape;138;p16"/>
          <p:cNvSpPr txBox="1"/>
          <p:nvPr>
            <p:ph idx="15" type="subTitle"/>
          </p:nvPr>
        </p:nvSpPr>
        <p:spPr>
          <a:xfrm>
            <a:off x="6122550" y="3765000"/>
            <a:ext cx="20184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39" name="Google Shape;139;p16"/>
          <p:cNvSpPr txBox="1"/>
          <p:nvPr>
            <p:ph idx="16" type="title"/>
          </p:nvPr>
        </p:nvSpPr>
        <p:spPr>
          <a:xfrm>
            <a:off x="1094125" y="281075"/>
            <a:ext cx="7738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CUSTOM_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7"/>
          <p:cNvSpPr/>
          <p:nvPr/>
        </p:nvSpPr>
        <p:spPr>
          <a:xfrm>
            <a:off x="-76800" y="-76500"/>
            <a:ext cx="4638900" cy="5277300"/>
          </a:xfrm>
          <a:prstGeom prst="rect">
            <a:avLst/>
          </a:prstGeom>
          <a:solidFill>
            <a:srgbClr val="75C4C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7"/>
          <p:cNvSpPr/>
          <p:nvPr/>
        </p:nvSpPr>
        <p:spPr>
          <a:xfrm rot="10800000">
            <a:off x="735300" y="724075"/>
            <a:ext cx="3241500" cy="3945900"/>
          </a:xfrm>
          <a:prstGeom prst="round1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7"/>
          <p:cNvSpPr txBox="1"/>
          <p:nvPr/>
        </p:nvSpPr>
        <p:spPr>
          <a:xfrm>
            <a:off x="750000" y="717175"/>
            <a:ext cx="3226800" cy="394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27316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4" name="Google Shape;144;p17"/>
          <p:cNvSpPr txBox="1"/>
          <p:nvPr>
            <p:ph idx="1" type="subTitle"/>
          </p:nvPr>
        </p:nvSpPr>
        <p:spPr>
          <a:xfrm>
            <a:off x="5909000" y="599974"/>
            <a:ext cx="2448000" cy="35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3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/>
        </p:txBody>
      </p:sp>
      <p:sp>
        <p:nvSpPr>
          <p:cNvPr id="145" name="Google Shape;145;p17"/>
          <p:cNvSpPr txBox="1"/>
          <p:nvPr>
            <p:ph idx="2" type="subTitle"/>
          </p:nvPr>
        </p:nvSpPr>
        <p:spPr>
          <a:xfrm>
            <a:off x="5909000" y="1035316"/>
            <a:ext cx="2448000" cy="8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46" name="Google Shape;146;p17"/>
          <p:cNvSpPr txBox="1"/>
          <p:nvPr>
            <p:ph idx="3" type="subTitle"/>
          </p:nvPr>
        </p:nvSpPr>
        <p:spPr>
          <a:xfrm>
            <a:off x="5909000" y="2028524"/>
            <a:ext cx="2448000" cy="35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47" name="Google Shape;147;p17"/>
          <p:cNvSpPr txBox="1"/>
          <p:nvPr>
            <p:ph idx="4" type="subTitle"/>
          </p:nvPr>
        </p:nvSpPr>
        <p:spPr>
          <a:xfrm>
            <a:off x="5909000" y="2445016"/>
            <a:ext cx="2448000" cy="8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48" name="Google Shape;148;p17"/>
          <p:cNvSpPr txBox="1"/>
          <p:nvPr>
            <p:ph idx="5" type="subTitle"/>
          </p:nvPr>
        </p:nvSpPr>
        <p:spPr>
          <a:xfrm>
            <a:off x="5909000" y="3457074"/>
            <a:ext cx="2448000" cy="35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149" name="Google Shape;149;p17"/>
          <p:cNvSpPr txBox="1"/>
          <p:nvPr>
            <p:ph idx="6" type="subTitle"/>
          </p:nvPr>
        </p:nvSpPr>
        <p:spPr>
          <a:xfrm>
            <a:off x="5909000" y="3854716"/>
            <a:ext cx="2448000" cy="8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50" name="Google Shape;150;p17"/>
          <p:cNvSpPr txBox="1"/>
          <p:nvPr>
            <p:ph type="title"/>
          </p:nvPr>
        </p:nvSpPr>
        <p:spPr>
          <a:xfrm>
            <a:off x="831900" y="717175"/>
            <a:ext cx="3144900" cy="394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3">
    <p:bg>
      <p:bgPr>
        <a:solidFill>
          <a:schemeClr val="accent2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8"/>
          <p:cNvSpPr/>
          <p:nvPr/>
        </p:nvSpPr>
        <p:spPr>
          <a:xfrm rot="7715609">
            <a:off x="-783378" y="-1062364"/>
            <a:ext cx="2387820" cy="2387820"/>
          </a:xfrm>
          <a:prstGeom prst="blockArc">
            <a:avLst>
              <a:gd fmla="val 11751713" name="adj1"/>
              <a:gd fmla="val 837016" name="adj2"/>
              <a:gd fmla="val 9209" name="adj3"/>
            </a:avLst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8"/>
          <p:cNvSpPr/>
          <p:nvPr/>
        </p:nvSpPr>
        <p:spPr>
          <a:xfrm>
            <a:off x="7517550" y="3698650"/>
            <a:ext cx="3133200" cy="3133200"/>
          </a:xfrm>
          <a:prstGeom prst="donut">
            <a:avLst>
              <a:gd fmla="val 8720" name="adj"/>
            </a:avLst>
          </a:prstGeom>
          <a:solidFill>
            <a:srgbClr val="FBBC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8"/>
          <p:cNvSpPr/>
          <p:nvPr/>
        </p:nvSpPr>
        <p:spPr>
          <a:xfrm rot="10800000">
            <a:off x="708000" y="399750"/>
            <a:ext cx="7728000" cy="4344000"/>
          </a:xfrm>
          <a:prstGeom prst="round1Rect">
            <a:avLst>
              <a:gd fmla="val 16667" name="adj"/>
            </a:avLst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8"/>
          <p:cNvSpPr txBox="1"/>
          <p:nvPr/>
        </p:nvSpPr>
        <p:spPr>
          <a:xfrm>
            <a:off x="1087725" y="3566925"/>
            <a:ext cx="4959600" cy="6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CREDITS: This presentation template was created by </a:t>
            </a:r>
            <a:r>
              <a:rPr b="1" lang="en" sz="1000">
                <a:solidFill>
                  <a:schemeClr val="accen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, including icons by </a:t>
            </a:r>
            <a:r>
              <a:rPr b="1" lang="en" sz="1000">
                <a:solidFill>
                  <a:schemeClr val="accen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, and infographics &amp; images by </a:t>
            </a:r>
            <a:r>
              <a:rPr b="1" lang="en" sz="1000">
                <a:solidFill>
                  <a:schemeClr val="accen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endParaRPr sz="10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6" name="Google Shape;156;p18"/>
          <p:cNvSpPr txBox="1"/>
          <p:nvPr/>
        </p:nvSpPr>
        <p:spPr>
          <a:xfrm>
            <a:off x="1094125" y="1417550"/>
            <a:ext cx="4959600" cy="1108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rgbClr val="27316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7" name="Google Shape;157;p18"/>
          <p:cNvSpPr txBox="1"/>
          <p:nvPr>
            <p:ph type="title"/>
          </p:nvPr>
        </p:nvSpPr>
        <p:spPr>
          <a:xfrm>
            <a:off x="1094125" y="558925"/>
            <a:ext cx="6830100" cy="109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58" name="Google Shape;158;p18"/>
          <p:cNvSpPr txBox="1"/>
          <p:nvPr>
            <p:ph idx="1" type="subTitle"/>
          </p:nvPr>
        </p:nvSpPr>
        <p:spPr>
          <a:xfrm>
            <a:off x="1094125" y="1618900"/>
            <a:ext cx="6429900" cy="141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/>
        </p:txBody>
      </p:sp>
      <p:sp>
        <p:nvSpPr>
          <p:cNvPr id="159" name="Google Shape;159;p18"/>
          <p:cNvSpPr/>
          <p:nvPr/>
        </p:nvSpPr>
        <p:spPr>
          <a:xfrm flipH="1" rot="-3224087">
            <a:off x="7590735" y="764028"/>
            <a:ext cx="1705595" cy="1705595"/>
          </a:xfrm>
          <a:prstGeom prst="blockArc">
            <a:avLst>
              <a:gd fmla="val 13003178" name="adj1"/>
              <a:gd fmla="val 2121832" name="adj2"/>
              <a:gd fmla="val 25028" name="adj3"/>
            </a:avLst>
          </a:prstGeom>
          <a:solidFill>
            <a:srgbClr val="BDC1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_3_1">
    <p:bg>
      <p:bgPr>
        <a:solidFill>
          <a:schemeClr val="accent2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9"/>
          <p:cNvSpPr/>
          <p:nvPr/>
        </p:nvSpPr>
        <p:spPr>
          <a:xfrm rot="-6299986">
            <a:off x="7656229" y="3062123"/>
            <a:ext cx="3353359" cy="3679155"/>
          </a:xfrm>
          <a:prstGeom prst="blockArc">
            <a:avLst>
              <a:gd fmla="val 16550563" name="adj1"/>
              <a:gd fmla="val 608065" name="adj2"/>
              <a:gd fmla="val 8235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9"/>
          <p:cNvSpPr/>
          <p:nvPr/>
        </p:nvSpPr>
        <p:spPr>
          <a:xfrm rot="8596392">
            <a:off x="-759489" y="-901893"/>
            <a:ext cx="1705685" cy="1705685"/>
          </a:xfrm>
          <a:prstGeom prst="blockArc">
            <a:avLst>
              <a:gd fmla="val 13159347" name="adj1"/>
              <a:gd fmla="val 19114359" name="adj2"/>
              <a:gd fmla="val 21488" name="adj3"/>
            </a:avLst>
          </a:prstGeom>
          <a:solidFill>
            <a:srgbClr val="BDC1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9"/>
          <p:cNvSpPr/>
          <p:nvPr/>
        </p:nvSpPr>
        <p:spPr>
          <a:xfrm rot="10800000">
            <a:off x="516000" y="399750"/>
            <a:ext cx="8112000" cy="4344000"/>
          </a:xfrm>
          <a:prstGeom prst="round1Rect">
            <a:avLst>
              <a:gd fmla="val 16667" name="adj"/>
            </a:avLst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9"/>
          <p:cNvSpPr txBox="1"/>
          <p:nvPr/>
        </p:nvSpPr>
        <p:spPr>
          <a:xfrm>
            <a:off x="1094125" y="1417550"/>
            <a:ext cx="6818100" cy="218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27316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5" name="Google Shape;165;p19"/>
          <p:cNvSpPr txBox="1"/>
          <p:nvPr/>
        </p:nvSpPr>
        <p:spPr>
          <a:xfrm>
            <a:off x="5261025" y="3460725"/>
            <a:ext cx="2651100" cy="9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b="1">
              <a:solidFill>
                <a:srgbClr val="FFC8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6" name="Google Shape;166;p19"/>
          <p:cNvSpPr txBox="1"/>
          <p:nvPr>
            <p:ph type="title"/>
          </p:nvPr>
        </p:nvSpPr>
        <p:spPr>
          <a:xfrm>
            <a:off x="1094125" y="1417550"/>
            <a:ext cx="6678300" cy="193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67" name="Google Shape;167;p19"/>
          <p:cNvSpPr txBox="1"/>
          <p:nvPr>
            <p:ph idx="1" type="subTitle"/>
          </p:nvPr>
        </p:nvSpPr>
        <p:spPr>
          <a:xfrm>
            <a:off x="1094125" y="3504250"/>
            <a:ext cx="6635100" cy="4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3"/>
                </a:solidFill>
              </a:defRPr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text columns ">
  <p:cSld name="CUSTOM_4">
    <p:bg>
      <p:bgPr>
        <a:noFill/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0"/>
          <p:cNvSpPr/>
          <p:nvPr/>
        </p:nvSpPr>
        <p:spPr>
          <a:xfrm>
            <a:off x="-28575" y="-82650"/>
            <a:ext cx="4600500" cy="5308800"/>
          </a:xfrm>
          <a:prstGeom prst="rect">
            <a:avLst/>
          </a:prstGeom>
          <a:solidFill>
            <a:srgbClr val="75C4C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20"/>
          <p:cNvSpPr txBox="1"/>
          <p:nvPr/>
        </p:nvSpPr>
        <p:spPr>
          <a:xfrm>
            <a:off x="5298300" y="2567075"/>
            <a:ext cx="31194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27316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1" name="Google Shape;171;p20"/>
          <p:cNvSpPr txBox="1"/>
          <p:nvPr/>
        </p:nvSpPr>
        <p:spPr>
          <a:xfrm>
            <a:off x="5298300" y="4049375"/>
            <a:ext cx="31194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7316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2" name="Google Shape;172;p20"/>
          <p:cNvSpPr txBox="1"/>
          <p:nvPr/>
        </p:nvSpPr>
        <p:spPr>
          <a:xfrm>
            <a:off x="5387850" y="3299075"/>
            <a:ext cx="31194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3" name="Google Shape;173;p20"/>
          <p:cNvSpPr txBox="1"/>
          <p:nvPr>
            <p:ph type="title"/>
          </p:nvPr>
        </p:nvSpPr>
        <p:spPr>
          <a:xfrm>
            <a:off x="376750" y="2660066"/>
            <a:ext cx="3994800" cy="114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/>
        </p:txBody>
      </p:sp>
      <p:sp>
        <p:nvSpPr>
          <p:cNvPr id="174" name="Google Shape;174;p20"/>
          <p:cNvSpPr txBox="1"/>
          <p:nvPr>
            <p:ph idx="1" type="subTitle"/>
          </p:nvPr>
        </p:nvSpPr>
        <p:spPr>
          <a:xfrm>
            <a:off x="376750" y="3513925"/>
            <a:ext cx="4045800" cy="900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/>
        </p:txBody>
      </p:sp>
      <p:sp>
        <p:nvSpPr>
          <p:cNvPr id="175" name="Google Shape;175;p20"/>
          <p:cNvSpPr txBox="1"/>
          <p:nvPr>
            <p:ph idx="2" type="title"/>
          </p:nvPr>
        </p:nvSpPr>
        <p:spPr>
          <a:xfrm>
            <a:off x="4745525" y="2660066"/>
            <a:ext cx="3994800" cy="114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/>
        </p:txBody>
      </p:sp>
      <p:sp>
        <p:nvSpPr>
          <p:cNvPr id="176" name="Google Shape;176;p20"/>
          <p:cNvSpPr txBox="1"/>
          <p:nvPr>
            <p:ph idx="3" type="subTitle"/>
          </p:nvPr>
        </p:nvSpPr>
        <p:spPr>
          <a:xfrm>
            <a:off x="4745525" y="3513925"/>
            <a:ext cx="4045800" cy="900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/>
          <p:nvPr/>
        </p:nvSpPr>
        <p:spPr>
          <a:xfrm>
            <a:off x="-1709009" y="2992597"/>
            <a:ext cx="3679200" cy="3679200"/>
          </a:xfrm>
          <a:prstGeom prst="blockArc">
            <a:avLst>
              <a:gd fmla="val 15904124" name="adj1"/>
              <a:gd fmla="val 722519" name="adj2"/>
              <a:gd fmla="val 7278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3"/>
          <p:cNvSpPr/>
          <p:nvPr/>
        </p:nvSpPr>
        <p:spPr>
          <a:xfrm rot="10800000">
            <a:off x="708000" y="399750"/>
            <a:ext cx="7728000" cy="4344000"/>
          </a:xfrm>
          <a:prstGeom prst="round1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3"/>
          <p:cNvSpPr/>
          <p:nvPr/>
        </p:nvSpPr>
        <p:spPr>
          <a:xfrm rot="9899997">
            <a:off x="7214620" y="-688760"/>
            <a:ext cx="2387761" cy="2387761"/>
          </a:xfrm>
          <a:prstGeom prst="blockArc">
            <a:avLst>
              <a:gd fmla="val 17023199" name="adj1"/>
              <a:gd fmla="val 920811" name="adj2"/>
              <a:gd fmla="val 9035" name="adj3"/>
            </a:avLst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3"/>
          <p:cNvSpPr txBox="1"/>
          <p:nvPr/>
        </p:nvSpPr>
        <p:spPr>
          <a:xfrm>
            <a:off x="4576375" y="2150850"/>
            <a:ext cx="33633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27316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" name="Google Shape;22;p3"/>
          <p:cNvSpPr txBox="1"/>
          <p:nvPr>
            <p:ph type="title"/>
          </p:nvPr>
        </p:nvSpPr>
        <p:spPr>
          <a:xfrm>
            <a:off x="4576375" y="1388825"/>
            <a:ext cx="3363300" cy="130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Montserrat"/>
              <a:buNone/>
              <a:defRPr b="1" sz="48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3" name="Google Shape;23;p3"/>
          <p:cNvSpPr txBox="1"/>
          <p:nvPr>
            <p:ph idx="1" type="subTitle"/>
          </p:nvPr>
        </p:nvSpPr>
        <p:spPr>
          <a:xfrm>
            <a:off x="4576375" y="2710825"/>
            <a:ext cx="3363300" cy="70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/>
        </p:txBody>
      </p:sp>
      <p:sp>
        <p:nvSpPr>
          <p:cNvPr id="24" name="Google Shape;24;p3"/>
          <p:cNvSpPr/>
          <p:nvPr/>
        </p:nvSpPr>
        <p:spPr>
          <a:xfrm rot="10800000">
            <a:off x="1056100" y="1337250"/>
            <a:ext cx="2595000" cy="2500500"/>
          </a:xfrm>
          <a:prstGeom prst="round1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3"/>
          <p:cNvSpPr txBox="1"/>
          <p:nvPr>
            <p:ph hasCustomPrompt="1" idx="2" type="title"/>
          </p:nvPr>
        </p:nvSpPr>
        <p:spPr>
          <a:xfrm>
            <a:off x="1056100" y="1337300"/>
            <a:ext cx="2595000" cy="229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4_1_1">
    <p:bg>
      <p:bgPr>
        <a:noFill/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1"/>
          <p:cNvSpPr/>
          <p:nvPr/>
        </p:nvSpPr>
        <p:spPr>
          <a:xfrm rot="-5400000">
            <a:off x="7965010" y="-1097203"/>
            <a:ext cx="2387700" cy="2387700"/>
          </a:xfrm>
          <a:prstGeom prst="blockArc">
            <a:avLst>
              <a:gd fmla="val 10820796" name="adj1"/>
              <a:gd fmla="val 16556050" name="adj2"/>
              <a:gd fmla="val 10848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21"/>
          <p:cNvSpPr/>
          <p:nvPr/>
        </p:nvSpPr>
        <p:spPr>
          <a:xfrm>
            <a:off x="-154350" y="236675"/>
            <a:ext cx="9452700" cy="661500"/>
          </a:xfrm>
          <a:prstGeom prst="rect">
            <a:avLst/>
          </a:prstGeom>
          <a:solidFill>
            <a:srgbClr val="75C4C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1"/>
          <p:cNvSpPr txBox="1"/>
          <p:nvPr/>
        </p:nvSpPr>
        <p:spPr>
          <a:xfrm>
            <a:off x="1094125" y="389075"/>
            <a:ext cx="68259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1" name="Google Shape;181;p21"/>
          <p:cNvSpPr/>
          <p:nvPr/>
        </p:nvSpPr>
        <p:spPr>
          <a:xfrm rot="-900003">
            <a:off x="-1468002" y="4320800"/>
            <a:ext cx="2387761" cy="2387761"/>
          </a:xfrm>
          <a:prstGeom prst="blockArc">
            <a:avLst>
              <a:gd fmla="val 17506725" name="adj1"/>
              <a:gd fmla="val 21555750" name="adj2"/>
              <a:gd fmla="val 9524" name="adj3"/>
            </a:avLst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1"/>
          <p:cNvSpPr txBox="1"/>
          <p:nvPr>
            <p:ph type="title"/>
          </p:nvPr>
        </p:nvSpPr>
        <p:spPr>
          <a:xfrm>
            <a:off x="1094125" y="281075"/>
            <a:ext cx="7738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list">
  <p:cSld name="CUSTOM_4_1_1_3">
    <p:bg>
      <p:bgPr>
        <a:noFill/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2"/>
          <p:cNvSpPr/>
          <p:nvPr/>
        </p:nvSpPr>
        <p:spPr>
          <a:xfrm rot="-5400000">
            <a:off x="7965010" y="-1097203"/>
            <a:ext cx="2387700" cy="2387700"/>
          </a:xfrm>
          <a:prstGeom prst="blockArc">
            <a:avLst>
              <a:gd fmla="val 10820796" name="adj1"/>
              <a:gd fmla="val 16556050" name="adj2"/>
              <a:gd fmla="val 10848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22"/>
          <p:cNvSpPr/>
          <p:nvPr/>
        </p:nvSpPr>
        <p:spPr>
          <a:xfrm>
            <a:off x="-154350" y="236675"/>
            <a:ext cx="9452700" cy="661500"/>
          </a:xfrm>
          <a:prstGeom prst="rect">
            <a:avLst/>
          </a:prstGeom>
          <a:solidFill>
            <a:srgbClr val="75C4C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22"/>
          <p:cNvSpPr txBox="1"/>
          <p:nvPr/>
        </p:nvSpPr>
        <p:spPr>
          <a:xfrm>
            <a:off x="1094125" y="389075"/>
            <a:ext cx="68259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7" name="Google Shape;187;p22"/>
          <p:cNvSpPr/>
          <p:nvPr/>
        </p:nvSpPr>
        <p:spPr>
          <a:xfrm rot="-900003">
            <a:off x="-1468002" y="4320800"/>
            <a:ext cx="2387761" cy="2387761"/>
          </a:xfrm>
          <a:prstGeom prst="blockArc">
            <a:avLst>
              <a:gd fmla="val 17506725" name="adj1"/>
              <a:gd fmla="val 21555750" name="adj2"/>
              <a:gd fmla="val 9524" name="adj3"/>
            </a:avLst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22"/>
          <p:cNvSpPr txBox="1"/>
          <p:nvPr>
            <p:ph type="title"/>
          </p:nvPr>
        </p:nvSpPr>
        <p:spPr>
          <a:xfrm>
            <a:off x="1094125" y="281075"/>
            <a:ext cx="7738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9" name="Google Shape;189;p22"/>
          <p:cNvSpPr txBox="1"/>
          <p:nvPr>
            <p:ph idx="1" type="body"/>
          </p:nvPr>
        </p:nvSpPr>
        <p:spPr>
          <a:xfrm>
            <a:off x="702900" y="1152475"/>
            <a:ext cx="5339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Char char="●"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Char char="○"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Char char="■"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Char char="●"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Char char="○"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Char char="■"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Char char="●"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Char char="○"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Font typeface="Montserrat"/>
              <a:buChar char="■"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_1_1_2">
    <p:bg>
      <p:bgPr>
        <a:noFill/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3"/>
          <p:cNvSpPr/>
          <p:nvPr/>
        </p:nvSpPr>
        <p:spPr>
          <a:xfrm rot="8596392">
            <a:off x="-890389" y="-973043"/>
            <a:ext cx="1705685" cy="1705685"/>
          </a:xfrm>
          <a:prstGeom prst="blockArc">
            <a:avLst>
              <a:gd fmla="val 11751713" name="adj1"/>
              <a:gd fmla="val 2721617" name="adj2"/>
              <a:gd fmla="val 26058" name="adj3"/>
            </a:avLst>
          </a:prstGeom>
          <a:solidFill>
            <a:srgbClr val="BDC1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3"/>
          <p:cNvSpPr/>
          <p:nvPr/>
        </p:nvSpPr>
        <p:spPr>
          <a:xfrm>
            <a:off x="-154350" y="236675"/>
            <a:ext cx="9452700" cy="661500"/>
          </a:xfrm>
          <a:prstGeom prst="rect">
            <a:avLst/>
          </a:prstGeom>
          <a:solidFill>
            <a:srgbClr val="75C4C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23"/>
          <p:cNvSpPr/>
          <p:nvPr/>
        </p:nvSpPr>
        <p:spPr>
          <a:xfrm>
            <a:off x="8229275" y="4204475"/>
            <a:ext cx="1880400" cy="1880400"/>
          </a:xfrm>
          <a:prstGeom prst="donut">
            <a:avLst>
              <a:gd fmla="val 872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23"/>
          <p:cNvSpPr txBox="1"/>
          <p:nvPr/>
        </p:nvSpPr>
        <p:spPr>
          <a:xfrm>
            <a:off x="1094125" y="389075"/>
            <a:ext cx="68259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5" name="Google Shape;195;p23"/>
          <p:cNvSpPr txBox="1"/>
          <p:nvPr>
            <p:ph idx="1" type="subTitle"/>
          </p:nvPr>
        </p:nvSpPr>
        <p:spPr>
          <a:xfrm>
            <a:off x="5048375" y="1124375"/>
            <a:ext cx="3019800" cy="3303600"/>
          </a:xfrm>
          <a:prstGeom prst="rect">
            <a:avLst/>
          </a:prstGeom>
        </p:spPr>
        <p:txBody>
          <a:bodyPr anchorCtr="0" anchor="ctr" bIns="91425" lIns="0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196" name="Google Shape;196;p23"/>
          <p:cNvSpPr txBox="1"/>
          <p:nvPr/>
        </p:nvSpPr>
        <p:spPr>
          <a:xfrm>
            <a:off x="1094125" y="389075"/>
            <a:ext cx="68259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7" name="Google Shape;197;p23"/>
          <p:cNvSpPr txBox="1"/>
          <p:nvPr>
            <p:ph type="title"/>
          </p:nvPr>
        </p:nvSpPr>
        <p:spPr>
          <a:xfrm>
            <a:off x="1094125" y="281075"/>
            <a:ext cx="7738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4_1_1_1">
    <p:bg>
      <p:bgPr>
        <a:noFill/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4"/>
          <p:cNvSpPr/>
          <p:nvPr/>
        </p:nvSpPr>
        <p:spPr>
          <a:xfrm rot="-5400000">
            <a:off x="8177603" y="-1151798"/>
            <a:ext cx="1948500" cy="1948500"/>
          </a:xfrm>
          <a:prstGeom prst="blockArc">
            <a:avLst>
              <a:gd fmla="val 10796618" name="adj1"/>
              <a:gd fmla="val 15882085" name="adj2"/>
              <a:gd fmla="val 7819" name="adj3"/>
            </a:avLst>
          </a:prstGeom>
          <a:solidFill>
            <a:srgbClr val="C2C2C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24"/>
          <p:cNvSpPr/>
          <p:nvPr/>
        </p:nvSpPr>
        <p:spPr>
          <a:xfrm rot="-900003">
            <a:off x="-1427327" y="3995525"/>
            <a:ext cx="2387761" cy="2387761"/>
          </a:xfrm>
          <a:prstGeom prst="blockArc">
            <a:avLst>
              <a:gd fmla="val 17683086" name="adj1"/>
              <a:gd fmla="val 837016" name="adj2"/>
              <a:gd fmla="val 9209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24"/>
          <p:cNvSpPr txBox="1"/>
          <p:nvPr>
            <p:ph type="title"/>
          </p:nvPr>
        </p:nvSpPr>
        <p:spPr>
          <a:xfrm>
            <a:off x="938675" y="1236950"/>
            <a:ext cx="3613800" cy="127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2" name="Google Shape;202;p24"/>
          <p:cNvSpPr txBox="1"/>
          <p:nvPr>
            <p:ph idx="1" type="subTitle"/>
          </p:nvPr>
        </p:nvSpPr>
        <p:spPr>
          <a:xfrm>
            <a:off x="1028700" y="2030575"/>
            <a:ext cx="3613800" cy="2412600"/>
          </a:xfrm>
          <a:prstGeom prst="rect">
            <a:avLst/>
          </a:prstGeom>
        </p:spPr>
        <p:txBody>
          <a:bodyPr anchorCtr="0" anchor="ctr" bIns="91425" lIns="0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s 2">
  <p:cSld name="CUSTOM_4_1_1_1_2">
    <p:bg>
      <p:bgPr>
        <a:noFill/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5"/>
          <p:cNvSpPr/>
          <p:nvPr/>
        </p:nvSpPr>
        <p:spPr>
          <a:xfrm rot="10800000">
            <a:off x="-1180114" y="-1205300"/>
            <a:ext cx="2387700" cy="2387700"/>
          </a:xfrm>
          <a:prstGeom prst="blockArc">
            <a:avLst>
              <a:gd fmla="val 10779047" name="adj1"/>
              <a:gd fmla="val 16253876" name="adj2"/>
              <a:gd fmla="val 8905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25"/>
          <p:cNvSpPr txBox="1"/>
          <p:nvPr>
            <p:ph type="title"/>
          </p:nvPr>
        </p:nvSpPr>
        <p:spPr>
          <a:xfrm>
            <a:off x="5469575" y="562313"/>
            <a:ext cx="2728800" cy="100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206" name="Google Shape;206;p25"/>
          <p:cNvSpPr txBox="1"/>
          <p:nvPr>
            <p:ph idx="1" type="subTitle"/>
          </p:nvPr>
        </p:nvSpPr>
        <p:spPr>
          <a:xfrm>
            <a:off x="4644581" y="1506915"/>
            <a:ext cx="2265000" cy="75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accent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/>
        </p:txBody>
      </p:sp>
      <p:sp>
        <p:nvSpPr>
          <p:cNvPr id="207" name="Google Shape;207;p25"/>
          <p:cNvSpPr txBox="1"/>
          <p:nvPr>
            <p:ph idx="2" type="subTitle"/>
          </p:nvPr>
        </p:nvSpPr>
        <p:spPr>
          <a:xfrm>
            <a:off x="4639568" y="2245125"/>
            <a:ext cx="2265000" cy="82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208" name="Google Shape;208;p25"/>
          <p:cNvSpPr txBox="1"/>
          <p:nvPr>
            <p:ph idx="3" type="subTitle"/>
          </p:nvPr>
        </p:nvSpPr>
        <p:spPr>
          <a:xfrm>
            <a:off x="4634550" y="3038165"/>
            <a:ext cx="2265000" cy="75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accent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/>
        </p:txBody>
      </p:sp>
      <p:sp>
        <p:nvSpPr>
          <p:cNvPr id="209" name="Google Shape;209;p25"/>
          <p:cNvSpPr txBox="1"/>
          <p:nvPr>
            <p:ph idx="4" type="subTitle"/>
          </p:nvPr>
        </p:nvSpPr>
        <p:spPr>
          <a:xfrm>
            <a:off x="4644581" y="3776474"/>
            <a:ext cx="2265000" cy="82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4_1_1_1_1">
    <p:bg>
      <p:bgPr>
        <a:solidFill>
          <a:schemeClr val="accent2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mall words">
  <p:cSld name="CUSTOM_4_1_1_1_1_1">
    <p:bg>
      <p:bgPr>
        <a:noFill/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7"/>
          <p:cNvSpPr txBox="1"/>
          <p:nvPr>
            <p:ph type="title"/>
          </p:nvPr>
        </p:nvSpPr>
        <p:spPr>
          <a:xfrm>
            <a:off x="4858175" y="3478275"/>
            <a:ext cx="3914100" cy="142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_1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15" name="Google Shape;215;p2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16" name="Google Shape;216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/>
          <p:nvPr/>
        </p:nvSpPr>
        <p:spPr>
          <a:xfrm rot="10800000">
            <a:off x="7843922" y="-1058801"/>
            <a:ext cx="2481900" cy="2481900"/>
          </a:xfrm>
          <a:prstGeom prst="blockArc">
            <a:avLst>
              <a:gd fmla="val 15904124" name="adj1"/>
              <a:gd fmla="val 722519" name="adj2"/>
              <a:gd fmla="val 7278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-154350" y="236675"/>
            <a:ext cx="9452700" cy="661500"/>
          </a:xfrm>
          <a:prstGeom prst="rect">
            <a:avLst/>
          </a:prstGeom>
          <a:solidFill>
            <a:srgbClr val="75C4C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4"/>
          <p:cNvSpPr/>
          <p:nvPr/>
        </p:nvSpPr>
        <p:spPr>
          <a:xfrm rot="4458820">
            <a:off x="-1488663" y="4124021"/>
            <a:ext cx="2387832" cy="2387832"/>
          </a:xfrm>
          <a:prstGeom prst="blockArc">
            <a:avLst>
              <a:gd fmla="val 12582103" name="adj1"/>
              <a:gd fmla="val 16685375" name="adj2"/>
              <a:gd fmla="val 10255" name="adj3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4"/>
          <p:cNvSpPr txBox="1"/>
          <p:nvPr/>
        </p:nvSpPr>
        <p:spPr>
          <a:xfrm>
            <a:off x="909825" y="1507250"/>
            <a:ext cx="7315200" cy="335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27316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" name="Google Shape;31;p4"/>
          <p:cNvSpPr txBox="1"/>
          <p:nvPr/>
        </p:nvSpPr>
        <p:spPr>
          <a:xfrm>
            <a:off x="1094125" y="389075"/>
            <a:ext cx="68259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" name="Google Shape;32;p4"/>
          <p:cNvSpPr txBox="1"/>
          <p:nvPr>
            <p:ph type="title"/>
          </p:nvPr>
        </p:nvSpPr>
        <p:spPr>
          <a:xfrm>
            <a:off x="1094125" y="281670"/>
            <a:ext cx="7738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idx="1" type="subTitle"/>
          </p:nvPr>
        </p:nvSpPr>
        <p:spPr>
          <a:xfrm>
            <a:off x="963450" y="1133350"/>
            <a:ext cx="7217100" cy="30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/>
          <p:nvPr/>
        </p:nvSpPr>
        <p:spPr>
          <a:xfrm>
            <a:off x="-154350" y="236675"/>
            <a:ext cx="9452700" cy="661500"/>
          </a:xfrm>
          <a:prstGeom prst="rect">
            <a:avLst/>
          </a:prstGeom>
          <a:solidFill>
            <a:srgbClr val="75C4C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5"/>
          <p:cNvSpPr txBox="1"/>
          <p:nvPr/>
        </p:nvSpPr>
        <p:spPr>
          <a:xfrm>
            <a:off x="1094125" y="389075"/>
            <a:ext cx="39903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" name="Google Shape;37;p5"/>
          <p:cNvSpPr/>
          <p:nvPr/>
        </p:nvSpPr>
        <p:spPr>
          <a:xfrm>
            <a:off x="-848712" y="4342678"/>
            <a:ext cx="1705500" cy="1705500"/>
          </a:xfrm>
          <a:prstGeom prst="blockArc">
            <a:avLst>
              <a:gd fmla="val 16164733" name="adj1"/>
              <a:gd fmla="val 69283" name="adj2"/>
              <a:gd fmla="val 23676" name="adj3"/>
            </a:avLst>
          </a:prstGeom>
          <a:solidFill>
            <a:srgbClr val="BDC1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5"/>
          <p:cNvSpPr txBox="1"/>
          <p:nvPr>
            <p:ph idx="1" type="subTitle"/>
          </p:nvPr>
        </p:nvSpPr>
        <p:spPr>
          <a:xfrm>
            <a:off x="1117650" y="3062625"/>
            <a:ext cx="2918400" cy="659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3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2" type="subTitle"/>
          </p:nvPr>
        </p:nvSpPr>
        <p:spPr>
          <a:xfrm>
            <a:off x="1117650" y="3440007"/>
            <a:ext cx="2918400" cy="157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3" type="subTitle"/>
          </p:nvPr>
        </p:nvSpPr>
        <p:spPr>
          <a:xfrm>
            <a:off x="5107950" y="3062613"/>
            <a:ext cx="2918400" cy="659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chemeClr val="accent3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41" name="Google Shape;41;p5"/>
          <p:cNvSpPr txBox="1"/>
          <p:nvPr>
            <p:ph idx="4" type="subTitle"/>
          </p:nvPr>
        </p:nvSpPr>
        <p:spPr>
          <a:xfrm>
            <a:off x="5107950" y="3439998"/>
            <a:ext cx="2918400" cy="157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42" name="Google Shape;42;p5"/>
          <p:cNvSpPr txBox="1"/>
          <p:nvPr>
            <p:ph type="title"/>
          </p:nvPr>
        </p:nvSpPr>
        <p:spPr>
          <a:xfrm>
            <a:off x="1094125" y="281075"/>
            <a:ext cx="7738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/>
          <p:nvPr/>
        </p:nvSpPr>
        <p:spPr>
          <a:xfrm>
            <a:off x="-154350" y="236675"/>
            <a:ext cx="9452700" cy="661500"/>
          </a:xfrm>
          <a:prstGeom prst="rect">
            <a:avLst/>
          </a:prstGeom>
          <a:solidFill>
            <a:srgbClr val="75C4C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6"/>
          <p:cNvSpPr txBox="1"/>
          <p:nvPr/>
        </p:nvSpPr>
        <p:spPr>
          <a:xfrm>
            <a:off x="1094125" y="389075"/>
            <a:ext cx="68259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6" name="Google Shape;46;p6"/>
          <p:cNvSpPr/>
          <p:nvPr/>
        </p:nvSpPr>
        <p:spPr>
          <a:xfrm>
            <a:off x="8301363" y="4271528"/>
            <a:ext cx="1705500" cy="1705500"/>
          </a:xfrm>
          <a:prstGeom prst="blockArc">
            <a:avLst>
              <a:gd fmla="val 10676778" name="adj1"/>
              <a:gd fmla="val 16322302" name="adj2"/>
              <a:gd fmla="val 11982" name="adj3"/>
            </a:avLst>
          </a:prstGeom>
          <a:solidFill>
            <a:srgbClr val="BDC1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6"/>
          <p:cNvSpPr txBox="1"/>
          <p:nvPr>
            <p:ph type="title"/>
          </p:nvPr>
        </p:nvSpPr>
        <p:spPr>
          <a:xfrm>
            <a:off x="1094125" y="281075"/>
            <a:ext cx="7738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/>
          <p:nvPr/>
        </p:nvSpPr>
        <p:spPr>
          <a:xfrm rot="5400000">
            <a:off x="-1062873" y="-1049951"/>
            <a:ext cx="1957800" cy="1957800"/>
          </a:xfrm>
          <a:prstGeom prst="blockArc">
            <a:avLst>
              <a:gd fmla="val 16339879" name="adj1"/>
              <a:gd fmla="val 21412310" name="adj2"/>
              <a:gd fmla="val 12046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7"/>
          <p:cNvSpPr/>
          <p:nvPr/>
        </p:nvSpPr>
        <p:spPr>
          <a:xfrm>
            <a:off x="-154350" y="236675"/>
            <a:ext cx="9452700" cy="661500"/>
          </a:xfrm>
          <a:prstGeom prst="rect">
            <a:avLst/>
          </a:prstGeom>
          <a:solidFill>
            <a:srgbClr val="75C4C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7"/>
          <p:cNvSpPr txBox="1"/>
          <p:nvPr>
            <p:ph idx="1" type="subTitle"/>
          </p:nvPr>
        </p:nvSpPr>
        <p:spPr>
          <a:xfrm>
            <a:off x="1086359" y="2562701"/>
            <a:ext cx="3552000" cy="159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/>
        </p:nvSpPr>
        <p:spPr>
          <a:xfrm>
            <a:off x="1094125" y="389075"/>
            <a:ext cx="68259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3" name="Google Shape;53;p7"/>
          <p:cNvSpPr txBox="1"/>
          <p:nvPr>
            <p:ph type="title"/>
          </p:nvPr>
        </p:nvSpPr>
        <p:spPr>
          <a:xfrm>
            <a:off x="1094125" y="281075"/>
            <a:ext cx="7738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2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/>
          <p:nvPr/>
        </p:nvSpPr>
        <p:spPr>
          <a:xfrm rot="10800000">
            <a:off x="708000" y="399750"/>
            <a:ext cx="7728000" cy="4344000"/>
          </a:xfrm>
          <a:prstGeom prst="round1Rect">
            <a:avLst>
              <a:gd fmla="val 16667" name="adj"/>
            </a:avLst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8"/>
          <p:cNvSpPr/>
          <p:nvPr/>
        </p:nvSpPr>
        <p:spPr>
          <a:xfrm rot="8605101">
            <a:off x="6426768" y="-465210"/>
            <a:ext cx="1705462" cy="1705462"/>
          </a:xfrm>
          <a:prstGeom prst="blockArc">
            <a:avLst>
              <a:gd fmla="val 13003178" name="adj1"/>
              <a:gd fmla="val 2121832" name="adj2"/>
              <a:gd fmla="val 25028" name="adj3"/>
            </a:avLst>
          </a:prstGeom>
          <a:solidFill>
            <a:srgbClr val="BDC1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8"/>
          <p:cNvSpPr txBox="1"/>
          <p:nvPr>
            <p:ph type="title"/>
          </p:nvPr>
        </p:nvSpPr>
        <p:spPr>
          <a:xfrm>
            <a:off x="1167450" y="1168250"/>
            <a:ext cx="6809100" cy="261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58" name="Google Shape;58;p8"/>
          <p:cNvSpPr/>
          <p:nvPr/>
        </p:nvSpPr>
        <p:spPr>
          <a:xfrm rot="-899996">
            <a:off x="-1303250" y="3960928"/>
            <a:ext cx="2504850" cy="2504850"/>
          </a:xfrm>
          <a:prstGeom prst="blockArc">
            <a:avLst>
              <a:gd fmla="val 17160890" name="adj1"/>
              <a:gd fmla="val 722519" name="adj2"/>
              <a:gd fmla="val 7278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1" name="Google Shape;61;p9"/>
          <p:cNvSpPr txBox="1"/>
          <p:nvPr/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595959"/>
                </a:solidFill>
              </a:rPr>
              <a:t>‹#›</a:t>
            </a:fld>
            <a:endParaRPr sz="1000">
              <a:solidFill>
                <a:srgbClr val="595959"/>
              </a:solidFill>
            </a:endParaRPr>
          </a:p>
        </p:txBody>
      </p:sp>
      <p:sp>
        <p:nvSpPr>
          <p:cNvPr id="62" name="Google Shape;62;p9"/>
          <p:cNvSpPr/>
          <p:nvPr/>
        </p:nvSpPr>
        <p:spPr>
          <a:xfrm rot="-900094">
            <a:off x="3798381" y="4368678"/>
            <a:ext cx="1783690" cy="1783980"/>
          </a:xfrm>
          <a:prstGeom prst="blockArc">
            <a:avLst>
              <a:gd fmla="val 12085351" name="adj1"/>
              <a:gd fmla="val 16819483" name="adj2"/>
              <a:gd fmla="val 17550" name="adj3"/>
            </a:avLst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9"/>
          <p:cNvSpPr/>
          <p:nvPr/>
        </p:nvSpPr>
        <p:spPr>
          <a:xfrm>
            <a:off x="4572000" y="-73925"/>
            <a:ext cx="4572000" cy="5308800"/>
          </a:xfrm>
          <a:prstGeom prst="rect">
            <a:avLst/>
          </a:prstGeom>
          <a:solidFill>
            <a:srgbClr val="75C4C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9"/>
          <p:cNvSpPr txBox="1"/>
          <p:nvPr/>
        </p:nvSpPr>
        <p:spPr>
          <a:xfrm>
            <a:off x="5298300" y="2567075"/>
            <a:ext cx="31194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27316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5" name="Google Shape;65;p9"/>
          <p:cNvSpPr txBox="1"/>
          <p:nvPr/>
        </p:nvSpPr>
        <p:spPr>
          <a:xfrm>
            <a:off x="5298300" y="4049375"/>
            <a:ext cx="31194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7316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6" name="Google Shape;66;p9"/>
          <p:cNvSpPr txBox="1"/>
          <p:nvPr/>
        </p:nvSpPr>
        <p:spPr>
          <a:xfrm>
            <a:off x="5208725" y="4049375"/>
            <a:ext cx="31194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" name="Google Shape;67;p9"/>
          <p:cNvSpPr txBox="1"/>
          <p:nvPr/>
        </p:nvSpPr>
        <p:spPr>
          <a:xfrm>
            <a:off x="5387850" y="3299075"/>
            <a:ext cx="31194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8" name="Google Shape;68;p9"/>
          <p:cNvSpPr txBox="1"/>
          <p:nvPr>
            <p:ph idx="1" type="subTitle"/>
          </p:nvPr>
        </p:nvSpPr>
        <p:spPr>
          <a:xfrm>
            <a:off x="5021275" y="810000"/>
            <a:ext cx="3549600" cy="385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type="title"/>
          </p:nvPr>
        </p:nvSpPr>
        <p:spPr>
          <a:xfrm>
            <a:off x="602400" y="862850"/>
            <a:ext cx="3549600" cy="318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accen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933325" y="4230575"/>
            <a:ext cx="53772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theme" Target="../theme/theme1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Montserrat"/>
              <a:buNone/>
              <a:defRPr b="1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Char char="●"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Char char="○"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Char char="■"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Char char="●"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Char char="○"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Char char="■"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Char char="●"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Char char="○"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Font typeface="Montserrat"/>
              <a:buChar char="■"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drive.google.com/file/d/1D4txyz3OJQZv9XNBbsPvNzcYUYxU0c7D/view?usp=sharing" TargetMode="External"/><Relationship Id="rId4" Type="http://schemas.openxmlformats.org/officeDocument/2006/relationships/hyperlink" Target="https://drive.google.com/file/d/1rgfiImur3jRGpcxm_0zerDWC_75ENRxn/view?usp=sharing" TargetMode="External"/><Relationship Id="rId5" Type="http://schemas.openxmlformats.org/officeDocument/2006/relationships/hyperlink" Target="https://drive.google.com/file/d/1yXK9KOSnMsyymJ2MM2Lib4XxXHapU9vp/view?usp=sharing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9"/>
          <p:cNvSpPr txBox="1"/>
          <p:nvPr>
            <p:ph type="title"/>
          </p:nvPr>
        </p:nvSpPr>
        <p:spPr>
          <a:xfrm>
            <a:off x="1441200" y="1455663"/>
            <a:ext cx="6261600" cy="136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ESSER III Plan</a:t>
            </a:r>
            <a:endParaRPr/>
          </a:p>
        </p:txBody>
      </p:sp>
      <p:sp>
        <p:nvSpPr>
          <p:cNvPr id="222" name="Google Shape;222;p29"/>
          <p:cNvSpPr txBox="1"/>
          <p:nvPr>
            <p:ph idx="1" type="subTitle"/>
          </p:nvPr>
        </p:nvSpPr>
        <p:spPr>
          <a:xfrm>
            <a:off x="2649875" y="3207913"/>
            <a:ext cx="3823800" cy="6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Overview &amp; Input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0"/>
          <p:cNvSpPr txBox="1"/>
          <p:nvPr>
            <p:ph idx="2" type="subTitle"/>
          </p:nvPr>
        </p:nvSpPr>
        <p:spPr>
          <a:xfrm>
            <a:off x="5909000" y="1404637"/>
            <a:ext cx="2448000" cy="56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All Schools - based on total enrollment</a:t>
            </a:r>
            <a:endParaRPr/>
          </a:p>
        </p:txBody>
      </p:sp>
      <p:sp>
        <p:nvSpPr>
          <p:cNvPr id="228" name="Google Shape;228;p30"/>
          <p:cNvSpPr txBox="1"/>
          <p:nvPr>
            <p:ph idx="1" type="subTitle"/>
          </p:nvPr>
        </p:nvSpPr>
        <p:spPr>
          <a:xfrm>
            <a:off x="5909000" y="599974"/>
            <a:ext cx="2448000" cy="35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Local Control Funding Formula (LCFF)</a:t>
            </a:r>
            <a:endParaRPr/>
          </a:p>
        </p:txBody>
      </p:sp>
      <p:sp>
        <p:nvSpPr>
          <p:cNvPr id="229" name="Google Shape;229;p30"/>
          <p:cNvSpPr txBox="1"/>
          <p:nvPr>
            <p:ph idx="3" type="subTitle"/>
          </p:nvPr>
        </p:nvSpPr>
        <p:spPr>
          <a:xfrm>
            <a:off x="5909000" y="2170088"/>
            <a:ext cx="2448000" cy="35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Title Funds</a:t>
            </a:r>
            <a:endParaRPr/>
          </a:p>
        </p:txBody>
      </p:sp>
      <p:sp>
        <p:nvSpPr>
          <p:cNvPr id="230" name="Google Shape;230;p30"/>
          <p:cNvSpPr txBox="1"/>
          <p:nvPr>
            <p:ph idx="4" type="subTitle"/>
          </p:nvPr>
        </p:nvSpPr>
        <p:spPr>
          <a:xfrm>
            <a:off x="5909000" y="2461128"/>
            <a:ext cx="2448000" cy="8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Eligible Schools - based on enrollment of special populations</a:t>
            </a:r>
            <a:endParaRPr/>
          </a:p>
        </p:txBody>
      </p:sp>
      <p:sp>
        <p:nvSpPr>
          <p:cNvPr id="231" name="Google Shape;231;p30"/>
          <p:cNvSpPr txBox="1"/>
          <p:nvPr>
            <p:ph idx="5" type="subTitle"/>
          </p:nvPr>
        </p:nvSpPr>
        <p:spPr>
          <a:xfrm>
            <a:off x="5909000" y="3457074"/>
            <a:ext cx="2448000" cy="35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Emergency Funds</a:t>
            </a:r>
            <a:endParaRPr/>
          </a:p>
        </p:txBody>
      </p:sp>
      <p:sp>
        <p:nvSpPr>
          <p:cNvPr id="232" name="Google Shape;232;p30"/>
          <p:cNvSpPr txBox="1"/>
          <p:nvPr>
            <p:ph idx="6" type="subTitle"/>
          </p:nvPr>
        </p:nvSpPr>
        <p:spPr>
          <a:xfrm>
            <a:off x="5909000" y="3854716"/>
            <a:ext cx="2448000" cy="8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ELO (State)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ESSER (Federal)</a:t>
            </a:r>
            <a:endParaRPr/>
          </a:p>
        </p:txBody>
      </p:sp>
      <p:sp>
        <p:nvSpPr>
          <p:cNvPr id="233" name="Google Shape;233;p30"/>
          <p:cNvSpPr txBox="1"/>
          <p:nvPr>
            <p:ph type="title"/>
          </p:nvPr>
        </p:nvSpPr>
        <p:spPr>
          <a:xfrm>
            <a:off x="831900" y="717175"/>
            <a:ext cx="3144900" cy="394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Public Schools Get Funded</a:t>
            </a:r>
            <a:endParaRPr/>
          </a:p>
        </p:txBody>
      </p:sp>
      <p:sp>
        <p:nvSpPr>
          <p:cNvPr id="234" name="Google Shape;234;p30"/>
          <p:cNvSpPr/>
          <p:nvPr/>
        </p:nvSpPr>
        <p:spPr>
          <a:xfrm>
            <a:off x="7743625" y="3887275"/>
            <a:ext cx="1245600" cy="1060800"/>
          </a:xfrm>
          <a:prstGeom prst="wedgeRectCallout">
            <a:avLst>
              <a:gd fmla="val -69326" name="adj1"/>
              <a:gd fmla="val -14984" name="adj2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both sources are one time funds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35" name="Google Shape;235;p30"/>
          <p:cNvCxnSpPr/>
          <p:nvPr/>
        </p:nvCxnSpPr>
        <p:spPr>
          <a:xfrm>
            <a:off x="5242450" y="3355750"/>
            <a:ext cx="3232500" cy="1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1"/>
          <p:cNvSpPr txBox="1"/>
          <p:nvPr>
            <p:ph idx="2" type="subTitle"/>
          </p:nvPr>
        </p:nvSpPr>
        <p:spPr>
          <a:xfrm>
            <a:off x="5909000" y="1035316"/>
            <a:ext cx="2448000" cy="8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LCAP - Local Control Accountability Plan</a:t>
            </a:r>
            <a:endParaRPr/>
          </a:p>
        </p:txBody>
      </p:sp>
      <p:sp>
        <p:nvSpPr>
          <p:cNvPr id="241" name="Google Shape;241;p31"/>
          <p:cNvSpPr txBox="1"/>
          <p:nvPr>
            <p:ph idx="1" type="subTitle"/>
          </p:nvPr>
        </p:nvSpPr>
        <p:spPr>
          <a:xfrm>
            <a:off x="5909000" y="599974"/>
            <a:ext cx="2448000" cy="35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LCFF</a:t>
            </a:r>
            <a:endParaRPr/>
          </a:p>
        </p:txBody>
      </p:sp>
      <p:sp>
        <p:nvSpPr>
          <p:cNvPr id="242" name="Google Shape;242;p31"/>
          <p:cNvSpPr txBox="1"/>
          <p:nvPr>
            <p:ph idx="3" type="subTitle"/>
          </p:nvPr>
        </p:nvSpPr>
        <p:spPr>
          <a:xfrm>
            <a:off x="5909000" y="2028524"/>
            <a:ext cx="2448000" cy="35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Title Funds</a:t>
            </a:r>
            <a:endParaRPr/>
          </a:p>
        </p:txBody>
      </p:sp>
      <p:sp>
        <p:nvSpPr>
          <p:cNvPr id="243" name="Google Shape;243;p31"/>
          <p:cNvSpPr txBox="1"/>
          <p:nvPr>
            <p:ph idx="4" type="subTitle"/>
          </p:nvPr>
        </p:nvSpPr>
        <p:spPr>
          <a:xfrm>
            <a:off x="5909000" y="2445016"/>
            <a:ext cx="2448000" cy="8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LCAP Federal Addendum</a:t>
            </a:r>
            <a:endParaRPr/>
          </a:p>
        </p:txBody>
      </p:sp>
      <p:sp>
        <p:nvSpPr>
          <p:cNvPr id="244" name="Google Shape;244;p31"/>
          <p:cNvSpPr txBox="1"/>
          <p:nvPr>
            <p:ph idx="5" type="subTitle"/>
          </p:nvPr>
        </p:nvSpPr>
        <p:spPr>
          <a:xfrm>
            <a:off x="5909000" y="3457074"/>
            <a:ext cx="2448000" cy="35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Emergency Funds</a:t>
            </a:r>
            <a:endParaRPr/>
          </a:p>
        </p:txBody>
      </p:sp>
      <p:sp>
        <p:nvSpPr>
          <p:cNvPr id="245" name="Google Shape;245;p31"/>
          <p:cNvSpPr txBox="1"/>
          <p:nvPr>
            <p:ph idx="6" type="subTitle"/>
          </p:nvPr>
        </p:nvSpPr>
        <p:spPr>
          <a:xfrm>
            <a:off x="5909000" y="3854716"/>
            <a:ext cx="2448000" cy="8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ELO Plan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ESSER III Plan</a:t>
            </a:r>
            <a:endParaRPr/>
          </a:p>
        </p:txBody>
      </p:sp>
      <p:sp>
        <p:nvSpPr>
          <p:cNvPr id="246" name="Google Shape;246;p31"/>
          <p:cNvSpPr txBox="1"/>
          <p:nvPr>
            <p:ph type="title"/>
          </p:nvPr>
        </p:nvSpPr>
        <p:spPr>
          <a:xfrm>
            <a:off x="831900" y="717175"/>
            <a:ext cx="3144900" cy="394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We're Held Accountable</a:t>
            </a:r>
            <a:endParaRPr/>
          </a:p>
        </p:txBody>
      </p:sp>
      <p:cxnSp>
        <p:nvCxnSpPr>
          <p:cNvPr id="247" name="Google Shape;247;p31"/>
          <p:cNvCxnSpPr/>
          <p:nvPr/>
        </p:nvCxnSpPr>
        <p:spPr>
          <a:xfrm>
            <a:off x="5242450" y="3355750"/>
            <a:ext cx="3232500" cy="1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oogle Shape;252;p32"/>
          <p:cNvGrpSpPr/>
          <p:nvPr/>
        </p:nvGrpSpPr>
        <p:grpSpPr>
          <a:xfrm>
            <a:off x="5207000" y="684246"/>
            <a:ext cx="1944600" cy="3869400"/>
            <a:chOff x="1126863" y="1078334"/>
            <a:chExt cx="1944600" cy="3869400"/>
          </a:xfrm>
        </p:grpSpPr>
        <p:sp>
          <p:nvSpPr>
            <p:cNvPr id="253" name="Google Shape;253;p32"/>
            <p:cNvSpPr/>
            <p:nvPr/>
          </p:nvSpPr>
          <p:spPr>
            <a:xfrm>
              <a:off x="1126863" y="1078334"/>
              <a:ext cx="1944600" cy="3869400"/>
            </a:xfrm>
            <a:prstGeom prst="round2DiagRect">
              <a:avLst>
                <a:gd fmla="val 0" name="adj1"/>
                <a:gd fmla="val 17764" name="adj2"/>
              </a:avLst>
            </a:prstGeom>
            <a:solidFill>
              <a:srgbClr val="BDE9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254" name="Google Shape;254;p32"/>
            <p:cNvSpPr txBox="1"/>
            <p:nvPr/>
          </p:nvSpPr>
          <p:spPr>
            <a:xfrm>
              <a:off x="1373313" y="2114636"/>
              <a:ext cx="1451700" cy="242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Supplemental supports &amp; strategies to continue safe in-person learning and address the impact of lost instructional time.</a:t>
              </a:r>
              <a:endPara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55" name="Google Shape;255;p32"/>
            <p:cNvSpPr txBox="1"/>
            <p:nvPr/>
          </p:nvSpPr>
          <p:spPr>
            <a:xfrm>
              <a:off x="1351627" y="1654735"/>
              <a:ext cx="1451700" cy="45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ESSER III Plan</a:t>
              </a:r>
              <a:endPara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56" name="Google Shape;256;p32"/>
          <p:cNvGrpSpPr/>
          <p:nvPr/>
        </p:nvGrpSpPr>
        <p:grpSpPr>
          <a:xfrm>
            <a:off x="3262400" y="684251"/>
            <a:ext cx="1944600" cy="3869378"/>
            <a:chOff x="3071457" y="2013875"/>
            <a:chExt cx="1944600" cy="1569600"/>
          </a:xfrm>
        </p:grpSpPr>
        <p:sp>
          <p:nvSpPr>
            <p:cNvPr id="257" name="Google Shape;257;p32"/>
            <p:cNvSpPr/>
            <p:nvPr/>
          </p:nvSpPr>
          <p:spPr>
            <a:xfrm flipH="1" rot="10800000">
              <a:off x="3071457" y="2013875"/>
              <a:ext cx="1944600" cy="1569600"/>
            </a:xfrm>
            <a:prstGeom prst="round2DiagRect">
              <a:avLst>
                <a:gd fmla="val 0" name="adj1"/>
                <a:gd fmla="val 17764" name="adj2"/>
              </a:avLst>
            </a:prstGeom>
            <a:solidFill>
              <a:srgbClr val="75C4C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32"/>
            <p:cNvSpPr txBox="1"/>
            <p:nvPr/>
          </p:nvSpPr>
          <p:spPr>
            <a:xfrm>
              <a:off x="3316102" y="2256385"/>
              <a:ext cx="1451700" cy="45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ELO Plan</a:t>
              </a:r>
              <a:endParaRPr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59" name="Google Shape;259;p32"/>
            <p:cNvSpPr txBox="1"/>
            <p:nvPr/>
          </p:nvSpPr>
          <p:spPr>
            <a:xfrm>
              <a:off x="3305682" y="2425941"/>
              <a:ext cx="1451700" cy="96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Supplemental instruction and support strategies to extend learning and recover lost learning.</a:t>
              </a:r>
              <a:endParaRPr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60" name="Google Shape;260;p32"/>
          <p:cNvGrpSpPr/>
          <p:nvPr/>
        </p:nvGrpSpPr>
        <p:grpSpPr>
          <a:xfrm>
            <a:off x="1317929" y="684102"/>
            <a:ext cx="1944477" cy="3869378"/>
            <a:chOff x="5015938" y="2013875"/>
            <a:chExt cx="3001200" cy="1569600"/>
          </a:xfrm>
        </p:grpSpPr>
        <p:sp>
          <p:nvSpPr>
            <p:cNvPr id="261" name="Google Shape;261;p32"/>
            <p:cNvSpPr/>
            <p:nvPr/>
          </p:nvSpPr>
          <p:spPr>
            <a:xfrm>
              <a:off x="5015938" y="2013875"/>
              <a:ext cx="3001200" cy="1569600"/>
            </a:xfrm>
            <a:prstGeom prst="round2DiagRect">
              <a:avLst>
                <a:gd fmla="val 0" name="adj1"/>
                <a:gd fmla="val 17764" name="adj2"/>
              </a:avLst>
            </a:prstGeom>
            <a:solidFill>
              <a:srgbClr val="46A3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32"/>
            <p:cNvSpPr txBox="1"/>
            <p:nvPr/>
          </p:nvSpPr>
          <p:spPr>
            <a:xfrm>
              <a:off x="5360226" y="2256387"/>
              <a:ext cx="2417100" cy="45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LCAP</a:t>
              </a:r>
              <a:endParaRPr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3" name="Google Shape;263;p32"/>
            <p:cNvSpPr txBox="1"/>
            <p:nvPr/>
          </p:nvSpPr>
          <p:spPr>
            <a:xfrm>
              <a:off x="5307990" y="2439823"/>
              <a:ext cx="2417100" cy="77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Yearly goals set by each school based on data and need.</a:t>
              </a:r>
              <a:endParaRPr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64" name="Google Shape;264;p32"/>
          <p:cNvGrpSpPr/>
          <p:nvPr/>
        </p:nvGrpSpPr>
        <p:grpSpPr>
          <a:xfrm>
            <a:off x="3113859" y="2284071"/>
            <a:ext cx="260366" cy="260366"/>
            <a:chOff x="3157188" y="909150"/>
            <a:chExt cx="470400" cy="470400"/>
          </a:xfrm>
        </p:grpSpPr>
        <p:sp>
          <p:nvSpPr>
            <p:cNvPr id="265" name="Google Shape;265;p32"/>
            <p:cNvSpPr/>
            <p:nvPr/>
          </p:nvSpPr>
          <p:spPr>
            <a:xfrm>
              <a:off x="3157188" y="909150"/>
              <a:ext cx="470400" cy="470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32"/>
            <p:cNvSpPr/>
            <p:nvPr/>
          </p:nvSpPr>
          <p:spPr>
            <a:xfrm>
              <a:off x="3243138" y="995100"/>
              <a:ext cx="298500" cy="298500"/>
            </a:xfrm>
            <a:prstGeom prst="mathPlus">
              <a:avLst>
                <a:gd fmla="val 9900" name="adj1"/>
              </a:avLst>
            </a:prstGeom>
            <a:solidFill>
              <a:srgbClr val="307B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7" name="Google Shape;267;p32"/>
          <p:cNvGrpSpPr/>
          <p:nvPr/>
        </p:nvGrpSpPr>
        <p:grpSpPr>
          <a:xfrm>
            <a:off x="5070728" y="2284071"/>
            <a:ext cx="260366" cy="260366"/>
            <a:chOff x="3157188" y="909150"/>
            <a:chExt cx="470400" cy="470400"/>
          </a:xfrm>
        </p:grpSpPr>
        <p:sp>
          <p:nvSpPr>
            <p:cNvPr id="268" name="Google Shape;268;p32"/>
            <p:cNvSpPr/>
            <p:nvPr/>
          </p:nvSpPr>
          <p:spPr>
            <a:xfrm>
              <a:off x="3157188" y="909150"/>
              <a:ext cx="470400" cy="470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32"/>
            <p:cNvSpPr/>
            <p:nvPr/>
          </p:nvSpPr>
          <p:spPr>
            <a:xfrm>
              <a:off x="3243138" y="995100"/>
              <a:ext cx="298500" cy="298500"/>
            </a:xfrm>
            <a:prstGeom prst="mathPlus">
              <a:avLst>
                <a:gd fmla="val 9900" name="adj1"/>
              </a:avLst>
            </a:prstGeom>
            <a:solidFill>
              <a:srgbClr val="307B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DE9E7"/>
        </a:solidFill>
      </p:bgPr>
    </p:bg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3"/>
          <p:cNvSpPr txBox="1"/>
          <p:nvPr>
            <p:ph idx="1" type="subTitle"/>
          </p:nvPr>
        </p:nvSpPr>
        <p:spPr>
          <a:xfrm>
            <a:off x="1030775" y="1305925"/>
            <a:ext cx="22530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2"/>
                </a:solidFill>
              </a:rPr>
              <a:t>JCS-Manzanita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275" name="Google Shape;275;p33"/>
          <p:cNvSpPr txBox="1"/>
          <p:nvPr>
            <p:ph idx="2" type="subTitle"/>
          </p:nvPr>
        </p:nvSpPr>
        <p:spPr>
          <a:xfrm>
            <a:off x="1030775" y="1753100"/>
            <a:ext cx="2253000" cy="176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$249,402</a:t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ACCESS Teacher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Continue to employ existing staff through 21-22 school year </a:t>
            </a:r>
            <a:endParaRPr/>
          </a:p>
        </p:txBody>
      </p:sp>
      <p:sp>
        <p:nvSpPr>
          <p:cNvPr id="276" name="Google Shape;276;p33"/>
          <p:cNvSpPr txBox="1"/>
          <p:nvPr>
            <p:ph idx="3" type="subTitle"/>
          </p:nvPr>
        </p:nvSpPr>
        <p:spPr>
          <a:xfrm>
            <a:off x="3445500" y="1305925"/>
            <a:ext cx="22530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2"/>
                </a:solidFill>
              </a:rPr>
              <a:t>JCS-Pine Hills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277" name="Google Shape;277;p33"/>
          <p:cNvSpPr txBox="1"/>
          <p:nvPr>
            <p:ph idx="4" type="subTitle"/>
          </p:nvPr>
        </p:nvSpPr>
        <p:spPr>
          <a:xfrm>
            <a:off x="3445500" y="1753100"/>
            <a:ext cx="2253000" cy="167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$484,553</a:t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ACCESS Teacher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Continue to employ existing staff through 23-24 school year</a:t>
            </a:r>
            <a:endParaRPr/>
          </a:p>
        </p:txBody>
      </p:sp>
      <p:sp>
        <p:nvSpPr>
          <p:cNvPr id="278" name="Google Shape;278;p33"/>
          <p:cNvSpPr txBox="1"/>
          <p:nvPr>
            <p:ph idx="5" type="subTitle"/>
          </p:nvPr>
        </p:nvSpPr>
        <p:spPr>
          <a:xfrm>
            <a:off x="5860225" y="1305925"/>
            <a:ext cx="22530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2"/>
                </a:solidFill>
              </a:rPr>
              <a:t>JCS-Pine Valley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279" name="Google Shape;279;p33"/>
          <p:cNvSpPr txBox="1"/>
          <p:nvPr>
            <p:ph idx="6" type="subTitle"/>
          </p:nvPr>
        </p:nvSpPr>
        <p:spPr>
          <a:xfrm>
            <a:off x="5860225" y="1753100"/>
            <a:ext cx="22530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$135,390</a:t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Continue home study hub through 22-23 school year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Continue to employ existing staff through 23-24 school year</a:t>
            </a:r>
            <a:endParaRPr/>
          </a:p>
        </p:txBody>
      </p:sp>
      <p:sp>
        <p:nvSpPr>
          <p:cNvPr id="280" name="Google Shape;280;p33"/>
          <p:cNvSpPr txBox="1"/>
          <p:nvPr>
            <p:ph type="title"/>
          </p:nvPr>
        </p:nvSpPr>
        <p:spPr>
          <a:xfrm>
            <a:off x="1094125" y="281075"/>
            <a:ext cx="7738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ESSER III Fund Planned Uses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4"/>
          <p:cNvSpPr txBox="1"/>
          <p:nvPr>
            <p:ph type="title"/>
          </p:nvPr>
        </p:nvSpPr>
        <p:spPr>
          <a:xfrm>
            <a:off x="1094125" y="281075"/>
            <a:ext cx="7738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Addressing Continuing Needs</a:t>
            </a:r>
            <a:endParaRPr/>
          </a:p>
        </p:txBody>
      </p:sp>
      <p:sp>
        <p:nvSpPr>
          <p:cNvPr id="286" name="Google Shape;286;p34"/>
          <p:cNvSpPr txBox="1"/>
          <p:nvPr>
            <p:ph idx="1" type="subTitle"/>
          </p:nvPr>
        </p:nvSpPr>
        <p:spPr>
          <a:xfrm>
            <a:off x="1030775" y="3412400"/>
            <a:ext cx="22530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Targeted Support for Special Populations</a:t>
            </a:r>
            <a:endParaRPr/>
          </a:p>
        </p:txBody>
      </p:sp>
      <p:sp>
        <p:nvSpPr>
          <p:cNvPr id="287" name="Google Shape;287;p34"/>
          <p:cNvSpPr txBox="1"/>
          <p:nvPr>
            <p:ph idx="3" type="subTitle"/>
          </p:nvPr>
        </p:nvSpPr>
        <p:spPr>
          <a:xfrm>
            <a:off x="3445500" y="3412400"/>
            <a:ext cx="22530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Academic Intervention</a:t>
            </a:r>
            <a:endParaRPr/>
          </a:p>
        </p:txBody>
      </p:sp>
      <p:sp>
        <p:nvSpPr>
          <p:cNvPr id="288" name="Google Shape;288;p34"/>
          <p:cNvSpPr txBox="1"/>
          <p:nvPr>
            <p:ph idx="5" type="subTitle"/>
          </p:nvPr>
        </p:nvSpPr>
        <p:spPr>
          <a:xfrm>
            <a:off x="5860225" y="3412400"/>
            <a:ext cx="22530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College &amp; Career Readiness</a:t>
            </a:r>
            <a:endParaRPr/>
          </a:p>
        </p:txBody>
      </p:sp>
      <p:sp>
        <p:nvSpPr>
          <p:cNvPr id="289" name="Google Shape;289;p34"/>
          <p:cNvSpPr txBox="1"/>
          <p:nvPr>
            <p:ph idx="7" type="subTitle"/>
          </p:nvPr>
        </p:nvSpPr>
        <p:spPr>
          <a:xfrm>
            <a:off x="1030775" y="1864600"/>
            <a:ext cx="22530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Accelerated Learning</a:t>
            </a:r>
            <a:endParaRPr/>
          </a:p>
        </p:txBody>
      </p:sp>
      <p:sp>
        <p:nvSpPr>
          <p:cNvPr id="290" name="Google Shape;290;p34"/>
          <p:cNvSpPr txBox="1"/>
          <p:nvPr>
            <p:ph idx="9" type="subTitle"/>
          </p:nvPr>
        </p:nvSpPr>
        <p:spPr>
          <a:xfrm>
            <a:off x="3445500" y="1864600"/>
            <a:ext cx="22530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Social/Emotional/Mental Health</a:t>
            </a:r>
            <a:endParaRPr/>
          </a:p>
        </p:txBody>
      </p:sp>
      <p:sp>
        <p:nvSpPr>
          <p:cNvPr id="291" name="Google Shape;291;p34"/>
          <p:cNvSpPr txBox="1"/>
          <p:nvPr>
            <p:ph idx="14" type="subTitle"/>
          </p:nvPr>
        </p:nvSpPr>
        <p:spPr>
          <a:xfrm>
            <a:off x="5860225" y="1864600"/>
            <a:ext cx="22530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Reduced Class Sizes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5"/>
          <p:cNvSpPr txBox="1"/>
          <p:nvPr/>
        </p:nvSpPr>
        <p:spPr>
          <a:xfrm>
            <a:off x="1049950" y="1490300"/>
            <a:ext cx="74322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 u="sng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JCS-Manzanita ESSER III Plan DRAFT</a:t>
            </a:r>
            <a:endParaRPr b="1" sz="18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 u="sng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JCS-Pine Hills ESSER III Plan DRAFT</a:t>
            </a:r>
            <a:endParaRPr b="1" sz="18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 u="sng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JCS-Pine Valley ESSER III Plan DRAFT</a:t>
            </a:r>
            <a:endParaRPr b="1" sz="18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7" name="Google Shape;297;p35"/>
          <p:cNvSpPr txBox="1"/>
          <p:nvPr/>
        </p:nvSpPr>
        <p:spPr>
          <a:xfrm>
            <a:off x="-117975" y="306725"/>
            <a:ext cx="9473100" cy="646500"/>
          </a:xfrm>
          <a:prstGeom prst="rect">
            <a:avLst/>
          </a:prstGeom>
          <a:solidFill>
            <a:srgbClr val="C8F0EE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ESSER III Draft Plans</a:t>
            </a:r>
            <a:endParaRPr b="1" sz="3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6"/>
          <p:cNvSpPr txBox="1"/>
          <p:nvPr>
            <p:ph idx="1" type="subTitle"/>
          </p:nvPr>
        </p:nvSpPr>
        <p:spPr>
          <a:xfrm>
            <a:off x="1094125" y="3504250"/>
            <a:ext cx="6635100" cy="4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Thank you!</a:t>
            </a:r>
            <a:endParaRPr/>
          </a:p>
        </p:txBody>
      </p:sp>
      <p:sp>
        <p:nvSpPr>
          <p:cNvPr id="303" name="Google Shape;303;p36"/>
          <p:cNvSpPr txBox="1"/>
          <p:nvPr>
            <p:ph type="title"/>
          </p:nvPr>
        </p:nvSpPr>
        <p:spPr>
          <a:xfrm>
            <a:off x="1094125" y="1417550"/>
            <a:ext cx="6678300" cy="193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Feedback &amp; Questions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Livine Meeting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7316F"/>
      </a:accent1>
      <a:accent2>
        <a:srgbClr val="75C4C0"/>
      </a:accent2>
      <a:accent3>
        <a:srgbClr val="FFC800"/>
      </a:accent3>
      <a:accent4>
        <a:srgbClr val="595959"/>
      </a:accent4>
      <a:accent5>
        <a:srgbClr val="C2C2C2"/>
      </a:accent5>
      <a:accent6>
        <a:srgbClr val="F2F2F2"/>
      </a:accent6>
      <a:hlink>
        <a:srgbClr val="75C4C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