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Delius Swash Caps"/>
      <p:regular r:id="rId38"/>
    </p:embeddedFont>
    <p:embeddedFont>
      <p:font typeface="Dancing Script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ancingScript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DancingScript-regular.fntdata"/><Relationship Id="rId16" Type="http://schemas.openxmlformats.org/officeDocument/2006/relationships/slide" Target="slides/slide12.xml"/><Relationship Id="rId38" Type="http://schemas.openxmlformats.org/officeDocument/2006/relationships/font" Target="fonts/DeliusSwashCap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3987882d5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3987882d5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10a259dcb6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10a259dcb6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13a9dff85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g13a9dff85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6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38ad49837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38ad49837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38ad498379a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38ad498379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38ad498379a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38ad498379a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38ad498379a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38ad498379a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38ad49837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0" name="Google Shape;2710;g38ad49837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38ad498379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1" name="Google Shape;2761;g38ad498379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g38615e88e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3" name="Google Shape;2813;g38615e88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108c4d3baac_3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108c4d3baac_3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6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g38615e88e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8" name="Google Shape;2818;g38615e88e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0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38615e88e2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2" name="Google Shape;2822;g38615e88e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4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38615e88e2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38615e88e2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38615e88e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38615e88e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2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gd1982dd69e_0_2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4" name="Google Shape;2834;gd1982dd69e_0_2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5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g38ad498379a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7" name="Google Shape;2867;g38ad498379a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8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g38ad498379a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g38ad498379a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3861519c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3" name="Google Shape;2933;g3861519c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3861519c78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3861519c78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d1982dd69e_0_22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1" name="Google Shape;2941;gd1982dd69e_0_22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38bb689d13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38bb689d13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38ad498379a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38ad498379a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4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g38ad498379a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6" name="Google Shape;3046;g38ad498379a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7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g10a259dcb6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9" name="Google Shape;3099;g10a259dcb6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d1982dd69e_0_23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d1982dd69e_0_23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38bb689d1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38bb689d1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108c4d3baa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108c4d3baa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d1982dd69e_0_22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d1982dd69e_0_22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report is as of Sept. 30, 2025, compared against our Adopted Budget, based on 240 students enrolled and enrollment ADA of 232.80. YTD Revenues through Sept. 30, 2025, are $592,488.82 or 0.8% over our current budget. YTD Expenses are $795,520.01 or 3.8% under our current budget due to some underspending in Books and Supplies and Services. This was offset by some overspending in Personnel Expenses. Therefore, net income is ($203,031.19) or 13.6% under our current budget.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4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10a259dcb6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10a259dcb6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3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3987882d5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3987882d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3987882d5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3987882d5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 txBox="1"/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2"/>
          <p:cNvSpPr txBox="1"/>
          <p:nvPr>
            <p:ph idx="1" type="subTitle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/>
          <p:nvPr>
            <p:ph hasCustomPrompt="1" type="title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/>
          <p:nvPr>
            <p:ph idx="1" type="body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" name="Google Shape;473;p13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4" name="Google Shape;474;p13"/>
          <p:cNvSpPr txBox="1"/>
          <p:nvPr>
            <p:ph idx="2" type="title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5" name="Google Shape;475;p13"/>
          <p:cNvSpPr txBox="1"/>
          <p:nvPr>
            <p:ph idx="1" type="subTitle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3"/>
          <p:cNvSpPr txBox="1"/>
          <p:nvPr>
            <p:ph hasCustomPrompt="1" idx="3" type="title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/>
          <p:nvPr>
            <p:ph idx="4" type="title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8" name="Google Shape;478;p13"/>
          <p:cNvSpPr txBox="1"/>
          <p:nvPr>
            <p:ph idx="5" type="subTitle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13"/>
          <p:cNvSpPr txBox="1"/>
          <p:nvPr>
            <p:ph hasCustomPrompt="1" idx="6" type="title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/>
          <p:nvPr>
            <p:ph idx="7" type="title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81" name="Google Shape;481;p13"/>
          <p:cNvSpPr txBox="1"/>
          <p:nvPr>
            <p:ph idx="8" type="subTitle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3"/>
          <p:cNvSpPr txBox="1"/>
          <p:nvPr>
            <p:ph hasCustomPrompt="1" idx="9" type="title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/>
          <p:nvPr>
            <p:ph idx="13" type="title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84" name="Google Shape;484;p13"/>
          <p:cNvSpPr txBox="1"/>
          <p:nvPr>
            <p:ph idx="14" type="subTitle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13"/>
          <p:cNvSpPr txBox="1"/>
          <p:nvPr>
            <p:ph hasCustomPrompt="1" idx="15" type="title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14"/>
          <p:cNvSpPr txBox="1"/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2" name="Google Shape;532;p14"/>
          <p:cNvSpPr txBox="1"/>
          <p:nvPr>
            <p:ph idx="1" type="subTitle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14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4" name="Google Shape;534;p14"/>
          <p:cNvSpPr txBox="1"/>
          <p:nvPr>
            <p:ph idx="3" type="title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5" name="Google Shape;535;p14"/>
          <p:cNvSpPr txBox="1"/>
          <p:nvPr>
            <p:ph idx="4" type="subTitle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4"/>
          <p:cNvSpPr txBox="1"/>
          <p:nvPr>
            <p:ph idx="5" type="title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7" name="Google Shape;537;p14"/>
          <p:cNvSpPr txBox="1"/>
          <p:nvPr>
            <p:ph idx="6" type="subTitle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2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58" name="Google Shape;558;p15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3" name="Google Shape;583;p15"/>
          <p:cNvSpPr txBox="1"/>
          <p:nvPr>
            <p:ph type="title"/>
          </p:nvPr>
        </p:nvSpPr>
        <p:spPr>
          <a:xfrm>
            <a:off x="850149" y="3161292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4" name="Google Shape;584;p15"/>
          <p:cNvSpPr txBox="1"/>
          <p:nvPr>
            <p:ph idx="1" type="subTitle"/>
          </p:nvPr>
        </p:nvSpPr>
        <p:spPr>
          <a:xfrm>
            <a:off x="8501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15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6" name="Google Shape;586;p15"/>
          <p:cNvSpPr txBox="1"/>
          <p:nvPr>
            <p:ph idx="3" type="title"/>
          </p:nvPr>
        </p:nvSpPr>
        <p:spPr>
          <a:xfrm>
            <a:off x="3364436" y="3161292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7" name="Google Shape;587;p15"/>
          <p:cNvSpPr txBox="1"/>
          <p:nvPr>
            <p:ph idx="4" type="subTitle"/>
          </p:nvPr>
        </p:nvSpPr>
        <p:spPr>
          <a:xfrm>
            <a:off x="3364438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5"/>
          <p:cNvSpPr txBox="1"/>
          <p:nvPr>
            <p:ph idx="5" type="title"/>
          </p:nvPr>
        </p:nvSpPr>
        <p:spPr>
          <a:xfrm>
            <a:off x="5878749" y="3161292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9" name="Google Shape;589;p15"/>
          <p:cNvSpPr txBox="1"/>
          <p:nvPr>
            <p:ph idx="6" type="subTitle"/>
          </p:nvPr>
        </p:nvSpPr>
        <p:spPr>
          <a:xfrm>
            <a:off x="58787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5"/>
          <p:cNvSpPr/>
          <p:nvPr/>
        </p:nvSpPr>
        <p:spPr>
          <a:xfrm>
            <a:off x="326075" y="44934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7443300" y="48209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8040500" y="6329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435350" y="16383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2924575" y="46079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8493875" y="41072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15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597" name="Google Shape;597;p15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5"/>
          <p:cNvGrpSpPr/>
          <p:nvPr/>
        </p:nvGrpSpPr>
        <p:grpSpPr>
          <a:xfrm flipH="1" rot="892767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602" name="Google Shape;602;p15"/>
            <p:cNvSpPr/>
            <p:nvPr/>
          </p:nvSpPr>
          <p:spPr>
            <a:xfrm>
              <a:off x="4177750" y="2920450"/>
              <a:ext cx="250650" cy="153075"/>
            </a:xfrm>
            <a:custGeom>
              <a:rect b="b" l="l" r="r" t="t"/>
              <a:pathLst>
                <a:path extrusionOk="0" h="6123" w="10026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342725" y="2899175"/>
              <a:ext cx="124000" cy="79875"/>
            </a:xfrm>
            <a:custGeom>
              <a:rect b="b" l="l" r="r" t="t"/>
              <a:pathLst>
                <a:path extrusionOk="0" h="3195" w="496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5622300" y="4465975"/>
            <a:ext cx="581325" cy="169475"/>
            <a:chOff x="5393300" y="2420750"/>
            <a:chExt cx="581325" cy="169475"/>
          </a:xfrm>
        </p:grpSpPr>
        <p:sp>
          <p:nvSpPr>
            <p:cNvPr id="605" name="Google Shape;605;p15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" name="Google Shape;634;p16"/>
          <p:cNvSpPr txBox="1"/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5" name="Google Shape;635;p16"/>
          <p:cNvSpPr txBox="1"/>
          <p:nvPr>
            <p:ph idx="1" type="subTitle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6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7" name="Google Shape;637;p16"/>
          <p:cNvSpPr txBox="1"/>
          <p:nvPr>
            <p:ph idx="3" type="title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8" name="Google Shape;638;p16"/>
          <p:cNvSpPr txBox="1"/>
          <p:nvPr>
            <p:ph idx="4" type="subTitle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6"/>
          <p:cNvSpPr txBox="1"/>
          <p:nvPr>
            <p:ph idx="5" type="title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40" name="Google Shape;640;p16"/>
          <p:cNvSpPr txBox="1"/>
          <p:nvPr>
            <p:ph idx="6" type="subTitle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16"/>
          <p:cNvSpPr txBox="1"/>
          <p:nvPr>
            <p:ph idx="7" type="title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42" name="Google Shape;642;p16"/>
          <p:cNvSpPr txBox="1"/>
          <p:nvPr>
            <p:ph idx="8" type="subTitle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_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17"/>
          <p:cNvSpPr txBox="1"/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87" name="Google Shape;687;p17"/>
          <p:cNvSpPr txBox="1"/>
          <p:nvPr>
            <p:ph idx="1" type="subTitle"/>
          </p:nvPr>
        </p:nvSpPr>
        <p:spPr>
          <a:xfrm>
            <a:off x="3463263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17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89" name="Google Shape;689;p17"/>
          <p:cNvSpPr txBox="1"/>
          <p:nvPr>
            <p:ph idx="3" type="title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0" name="Google Shape;690;p17"/>
          <p:cNvSpPr txBox="1"/>
          <p:nvPr>
            <p:ph idx="4" type="subTitle"/>
          </p:nvPr>
        </p:nvSpPr>
        <p:spPr>
          <a:xfrm>
            <a:off x="6037954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17"/>
          <p:cNvSpPr txBox="1"/>
          <p:nvPr>
            <p:ph idx="5" type="title"/>
          </p:nvPr>
        </p:nvSpPr>
        <p:spPr>
          <a:xfrm>
            <a:off x="3463263" y="310492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2" name="Google Shape;692;p17"/>
          <p:cNvSpPr txBox="1"/>
          <p:nvPr>
            <p:ph idx="6" type="subTitle"/>
          </p:nvPr>
        </p:nvSpPr>
        <p:spPr>
          <a:xfrm>
            <a:off x="3463263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17"/>
          <p:cNvSpPr txBox="1"/>
          <p:nvPr>
            <p:ph idx="7" type="title"/>
          </p:nvPr>
        </p:nvSpPr>
        <p:spPr>
          <a:xfrm>
            <a:off x="6037947" y="310492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4" name="Google Shape;694;p17"/>
          <p:cNvSpPr txBox="1"/>
          <p:nvPr>
            <p:ph idx="8" type="subTitle"/>
          </p:nvPr>
        </p:nvSpPr>
        <p:spPr>
          <a:xfrm>
            <a:off x="6037954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17"/>
          <p:cNvSpPr txBox="1"/>
          <p:nvPr>
            <p:ph idx="9" type="title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6" name="Google Shape;696;p17"/>
          <p:cNvSpPr txBox="1"/>
          <p:nvPr>
            <p:ph idx="13" type="subTitle"/>
          </p:nvPr>
        </p:nvSpPr>
        <p:spPr>
          <a:xfrm>
            <a:off x="888579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7"/>
          <p:cNvSpPr txBox="1"/>
          <p:nvPr>
            <p:ph idx="14" type="title"/>
          </p:nvPr>
        </p:nvSpPr>
        <p:spPr>
          <a:xfrm>
            <a:off x="888572" y="310492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8" name="Google Shape;698;p17"/>
          <p:cNvSpPr txBox="1"/>
          <p:nvPr>
            <p:ph idx="15" type="subTitle"/>
          </p:nvPr>
        </p:nvSpPr>
        <p:spPr>
          <a:xfrm>
            <a:off x="888579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17"/>
          <p:cNvSpPr/>
          <p:nvPr/>
        </p:nvSpPr>
        <p:spPr>
          <a:xfrm>
            <a:off x="326075" y="44934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7443300" y="48209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6936650" y="55150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435350" y="16383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2607525" y="46079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8493875" y="418255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flipH="1" rot="8927671">
            <a:off x="8286283" y="1017201"/>
            <a:ext cx="288970" cy="174347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rect b="b" l="l" r="r" t="t"/>
              <a:pathLst>
                <a:path extrusionOk="0" h="6123" w="10026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rect b="b" l="l" r="r" t="t"/>
              <a:pathLst>
                <a:path extrusionOk="0" h="3195" w="496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1709413" y="738500"/>
            <a:ext cx="581325" cy="169475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18" name="Google Shape;718;p18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18"/>
          <p:cNvSpPr txBox="1"/>
          <p:nvPr>
            <p:ph type="title"/>
          </p:nvPr>
        </p:nvSpPr>
        <p:spPr>
          <a:xfrm>
            <a:off x="1307350" y="1461276"/>
            <a:ext cx="2955300" cy="4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4" name="Google Shape;744;p18"/>
          <p:cNvSpPr txBox="1"/>
          <p:nvPr>
            <p:ph idx="1" type="subTitle"/>
          </p:nvPr>
        </p:nvSpPr>
        <p:spPr>
          <a:xfrm>
            <a:off x="1307356" y="2050887"/>
            <a:ext cx="2955300" cy="2157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5" name="Google Shape;745;p18"/>
          <p:cNvSpPr txBox="1"/>
          <p:nvPr>
            <p:ph idx="2" type="title"/>
          </p:nvPr>
        </p:nvSpPr>
        <p:spPr>
          <a:xfrm>
            <a:off x="4881355" y="1461276"/>
            <a:ext cx="2955300" cy="4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6" name="Google Shape;746;p18"/>
          <p:cNvSpPr txBox="1"/>
          <p:nvPr>
            <p:ph idx="3" type="subTitle"/>
          </p:nvPr>
        </p:nvSpPr>
        <p:spPr>
          <a:xfrm>
            <a:off x="4881350" y="2050887"/>
            <a:ext cx="2955300" cy="2157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7" name="Google Shape;747;p18"/>
          <p:cNvSpPr txBox="1"/>
          <p:nvPr>
            <p:ph idx="4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8" name="Google Shape;748;p18"/>
          <p:cNvSpPr/>
          <p:nvPr/>
        </p:nvSpPr>
        <p:spPr>
          <a:xfrm>
            <a:off x="8703638" y="33476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7335888" y="8502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292600" y="27533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8"/>
          <p:cNvSpPr/>
          <p:nvPr/>
        </p:nvSpPr>
        <p:spPr>
          <a:xfrm>
            <a:off x="2749550" y="484486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8"/>
          <p:cNvSpPr/>
          <p:nvPr/>
        </p:nvSpPr>
        <p:spPr>
          <a:xfrm>
            <a:off x="374625" y="105365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8"/>
          <p:cNvSpPr/>
          <p:nvPr/>
        </p:nvSpPr>
        <p:spPr>
          <a:xfrm>
            <a:off x="640900" y="460986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755" name="Google Shape;755;p1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2024509" y="539008"/>
            <a:ext cx="686239" cy="223927"/>
            <a:chOff x="3798300" y="2287225"/>
            <a:chExt cx="730975" cy="238525"/>
          </a:xfrm>
        </p:grpSpPr>
        <p:sp>
          <p:nvSpPr>
            <p:cNvPr id="760" name="Google Shape;760;p18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18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763" name="Google Shape;763;p18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_1_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67" name="Google Shape;767;p19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19"/>
          <p:cNvSpPr txBox="1"/>
          <p:nvPr>
            <p:ph type="title"/>
          </p:nvPr>
        </p:nvSpPr>
        <p:spPr>
          <a:xfrm flipH="1">
            <a:off x="3395700" y="537376"/>
            <a:ext cx="2352600" cy="5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93" name="Google Shape;793;p19"/>
          <p:cNvSpPr txBox="1"/>
          <p:nvPr>
            <p:ph idx="1" type="subTitle"/>
          </p:nvPr>
        </p:nvSpPr>
        <p:spPr>
          <a:xfrm flipH="1">
            <a:off x="1142975" y="1275519"/>
            <a:ext cx="6857700" cy="1159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4" name="Google Shape;794;p19"/>
          <p:cNvSpPr txBox="1"/>
          <p:nvPr>
            <p:ph idx="2" type="title"/>
          </p:nvPr>
        </p:nvSpPr>
        <p:spPr>
          <a:xfrm flipH="1">
            <a:off x="3395700" y="2710586"/>
            <a:ext cx="2352600" cy="5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95" name="Google Shape;795;p19"/>
          <p:cNvSpPr txBox="1"/>
          <p:nvPr>
            <p:ph idx="3" type="subTitle"/>
          </p:nvPr>
        </p:nvSpPr>
        <p:spPr>
          <a:xfrm flipH="1">
            <a:off x="1142975" y="3448873"/>
            <a:ext cx="6857700" cy="1159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6" name="Google Shape;796;p19"/>
          <p:cNvSpPr/>
          <p:nvPr/>
        </p:nvSpPr>
        <p:spPr>
          <a:xfrm>
            <a:off x="6582525" y="29529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9"/>
          <p:cNvSpPr/>
          <p:nvPr/>
        </p:nvSpPr>
        <p:spPr>
          <a:xfrm>
            <a:off x="2061788" y="30250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19"/>
          <p:cNvSpPr/>
          <p:nvPr/>
        </p:nvSpPr>
        <p:spPr>
          <a:xfrm>
            <a:off x="2869538" y="7073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9"/>
          <p:cNvSpPr/>
          <p:nvPr/>
        </p:nvSpPr>
        <p:spPr>
          <a:xfrm>
            <a:off x="8176850" y="48193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9"/>
          <p:cNvSpPr/>
          <p:nvPr/>
        </p:nvSpPr>
        <p:spPr>
          <a:xfrm>
            <a:off x="485250" y="5873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19"/>
          <p:cNvGrpSpPr/>
          <p:nvPr/>
        </p:nvGrpSpPr>
        <p:grpSpPr>
          <a:xfrm>
            <a:off x="8617700" y="3448713"/>
            <a:ext cx="311900" cy="314700"/>
            <a:chOff x="8571050" y="1873050"/>
            <a:chExt cx="311900" cy="314700"/>
          </a:xfrm>
        </p:grpSpPr>
        <p:sp>
          <p:nvSpPr>
            <p:cNvPr id="802" name="Google Shape;802;p19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" name="Google Shape;806;p19"/>
          <p:cNvSpPr/>
          <p:nvPr/>
        </p:nvSpPr>
        <p:spPr>
          <a:xfrm rot="989451">
            <a:off x="6924573" y="861363"/>
            <a:ext cx="121724" cy="113202"/>
          </a:xfrm>
          <a:custGeom>
            <a:rect b="b" l="l" r="r" t="t"/>
            <a:pathLst>
              <a:path extrusionOk="0" h="4065" w="4371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20"/>
          <p:cNvSpPr txBox="1"/>
          <p:nvPr>
            <p:ph type="title"/>
          </p:nvPr>
        </p:nvSpPr>
        <p:spPr>
          <a:xfrm flipH="1">
            <a:off x="3102450" y="3160800"/>
            <a:ext cx="4499100" cy="4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35" name="Google Shape;835;p20"/>
          <p:cNvSpPr txBox="1"/>
          <p:nvPr>
            <p:ph idx="1" type="subTitle"/>
          </p:nvPr>
        </p:nvSpPr>
        <p:spPr>
          <a:xfrm flipH="1">
            <a:off x="1542200" y="1274700"/>
            <a:ext cx="51012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20"/>
          <p:cNvSpPr/>
          <p:nvPr/>
        </p:nvSpPr>
        <p:spPr>
          <a:xfrm flipH="1">
            <a:off x="4251755" y="44934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20"/>
          <p:cNvSpPr/>
          <p:nvPr/>
        </p:nvSpPr>
        <p:spPr>
          <a:xfrm flipH="1">
            <a:off x="7966980" y="42932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0"/>
          <p:cNvSpPr/>
          <p:nvPr/>
        </p:nvSpPr>
        <p:spPr>
          <a:xfrm flipH="1">
            <a:off x="6376917" y="77342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20"/>
          <p:cNvSpPr/>
          <p:nvPr/>
        </p:nvSpPr>
        <p:spPr>
          <a:xfrm flipH="1">
            <a:off x="874980" y="35640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0"/>
          <p:cNvSpPr/>
          <p:nvPr/>
        </p:nvSpPr>
        <p:spPr>
          <a:xfrm flipH="1">
            <a:off x="4039105" y="38007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6135930" y="4293263"/>
            <a:ext cx="311900" cy="3147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20"/>
          <p:cNvSpPr/>
          <p:nvPr/>
        </p:nvSpPr>
        <p:spPr>
          <a:xfrm flipH="1" rot="-989451">
            <a:off x="1290283" y="752238"/>
            <a:ext cx="121724" cy="113202"/>
          </a:xfrm>
          <a:custGeom>
            <a:rect b="b" l="l" r="r" t="t"/>
            <a:pathLst>
              <a:path extrusionOk="0" h="4065" w="4371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" name="Google Shape;83;p3"/>
          <p:cNvSpPr txBox="1"/>
          <p:nvPr>
            <p:ph hasCustomPrompt="1" idx="2" type="title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/>
          <p:nvPr>
            <p:ph idx="1" type="subTitle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21"/>
          <p:cNvSpPr txBox="1"/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75" name="Google Shape;875;p21"/>
          <p:cNvSpPr txBox="1"/>
          <p:nvPr>
            <p:ph idx="1" type="subTitle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cap="rnd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rect b="b" l="l" r="r" t="t"/>
              <a:pathLst>
                <a:path extrusionOk="0" h="7360" w="11771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rect b="b" l="l" r="r" t="t"/>
              <a:pathLst>
                <a:path extrusionOk="0" h="3079" w="5283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flipH="1" rot="879509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rect b="b" l="l" r="r" t="t"/>
              <a:pathLst>
                <a:path extrusionOk="0" h="6123" w="10026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rect b="b" l="l" r="r" t="t"/>
              <a:pathLst>
                <a:path extrusionOk="0" h="3195" w="496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2"/>
          <p:cNvSpPr txBox="1"/>
          <p:nvPr>
            <p:ph hasCustomPrompt="1" type="title"/>
          </p:nvPr>
        </p:nvSpPr>
        <p:spPr>
          <a:xfrm>
            <a:off x="713225" y="535525"/>
            <a:ext cx="19938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2"/>
          <p:cNvSpPr txBox="1"/>
          <p:nvPr>
            <p:ph idx="1" type="subTitle"/>
          </p:nvPr>
        </p:nvSpPr>
        <p:spPr>
          <a:xfrm>
            <a:off x="823216" y="1423783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22"/>
          <p:cNvSpPr txBox="1"/>
          <p:nvPr>
            <p:ph hasCustomPrompt="1" idx="2" type="title"/>
          </p:nvPr>
        </p:nvSpPr>
        <p:spPr>
          <a:xfrm>
            <a:off x="3575100" y="1720259"/>
            <a:ext cx="19938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8" name="Google Shape;898;p22"/>
          <p:cNvSpPr txBox="1"/>
          <p:nvPr>
            <p:ph idx="3" type="subTitle"/>
          </p:nvPr>
        </p:nvSpPr>
        <p:spPr>
          <a:xfrm>
            <a:off x="3685091" y="2608566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22"/>
          <p:cNvSpPr txBox="1"/>
          <p:nvPr>
            <p:ph hasCustomPrompt="1" idx="4" type="title"/>
          </p:nvPr>
        </p:nvSpPr>
        <p:spPr>
          <a:xfrm>
            <a:off x="6436975" y="2905042"/>
            <a:ext cx="1993800" cy="8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2"/>
          <p:cNvSpPr txBox="1"/>
          <p:nvPr>
            <p:ph idx="5" type="subTitle"/>
          </p:nvPr>
        </p:nvSpPr>
        <p:spPr>
          <a:xfrm>
            <a:off x="6546966" y="3793349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01" name="Google Shape;901;p2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02" name="Google Shape;902;p22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22"/>
          <p:cNvSpPr/>
          <p:nvPr/>
        </p:nvSpPr>
        <p:spPr>
          <a:xfrm>
            <a:off x="5955525" y="47791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2"/>
          <p:cNvSpPr/>
          <p:nvPr/>
        </p:nvSpPr>
        <p:spPr>
          <a:xfrm>
            <a:off x="3487500" y="47766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22"/>
          <p:cNvSpPr/>
          <p:nvPr/>
        </p:nvSpPr>
        <p:spPr>
          <a:xfrm>
            <a:off x="2525925" y="26318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2"/>
          <p:cNvSpPr/>
          <p:nvPr/>
        </p:nvSpPr>
        <p:spPr>
          <a:xfrm>
            <a:off x="4697350" y="384235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22"/>
          <p:cNvSpPr/>
          <p:nvPr/>
        </p:nvSpPr>
        <p:spPr>
          <a:xfrm>
            <a:off x="8671488" y="23039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22"/>
          <p:cNvSpPr/>
          <p:nvPr/>
        </p:nvSpPr>
        <p:spPr>
          <a:xfrm>
            <a:off x="5458700" y="309088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22"/>
          <p:cNvGrpSpPr/>
          <p:nvPr/>
        </p:nvGrpSpPr>
        <p:grpSpPr>
          <a:xfrm>
            <a:off x="448300" y="2631900"/>
            <a:ext cx="311900" cy="314700"/>
            <a:chOff x="8571050" y="1873050"/>
            <a:chExt cx="311900" cy="314700"/>
          </a:xfrm>
        </p:grpSpPr>
        <p:sp>
          <p:nvSpPr>
            <p:cNvPr id="934" name="Google Shape;934;p22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22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939" name="Google Shape;939;p22"/>
            <p:cNvSpPr/>
            <p:nvPr/>
          </p:nvSpPr>
          <p:spPr>
            <a:xfrm>
              <a:off x="3826225" y="2907725"/>
              <a:ext cx="294275" cy="184000"/>
            </a:xfrm>
            <a:custGeom>
              <a:rect b="b" l="l" r="r" t="t"/>
              <a:pathLst>
                <a:path extrusionOk="0" h="7360" w="11771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3780075" y="2889150"/>
              <a:ext cx="132075" cy="76975"/>
            </a:xfrm>
            <a:custGeom>
              <a:rect b="b" l="l" r="r" t="t"/>
              <a:pathLst>
                <a:path extrusionOk="0" h="3079" w="5283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22"/>
          <p:cNvGrpSpPr/>
          <p:nvPr/>
        </p:nvGrpSpPr>
        <p:grpSpPr>
          <a:xfrm flipH="1" rot="8795091">
            <a:off x="3599229" y="824440"/>
            <a:ext cx="288974" cy="174350"/>
            <a:chOff x="4177750" y="2899175"/>
            <a:chExt cx="288975" cy="174350"/>
          </a:xfrm>
        </p:grpSpPr>
        <p:sp>
          <p:nvSpPr>
            <p:cNvPr id="942" name="Google Shape;942;p22"/>
            <p:cNvSpPr/>
            <p:nvPr/>
          </p:nvSpPr>
          <p:spPr>
            <a:xfrm>
              <a:off x="4177750" y="2920450"/>
              <a:ext cx="250650" cy="153075"/>
            </a:xfrm>
            <a:custGeom>
              <a:rect b="b" l="l" r="r" t="t"/>
              <a:pathLst>
                <a:path extrusionOk="0" h="6123" w="10026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4342725" y="2899175"/>
              <a:ext cx="124000" cy="79875"/>
            </a:xfrm>
            <a:custGeom>
              <a:rect b="b" l="l" r="r" t="t"/>
              <a:pathLst>
                <a:path extrusionOk="0" h="3195" w="496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7_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2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46" name="Google Shape;946;p23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23"/>
          <p:cNvSpPr txBox="1"/>
          <p:nvPr>
            <p:ph hasCustomPrompt="1" type="title"/>
          </p:nvPr>
        </p:nvSpPr>
        <p:spPr>
          <a:xfrm>
            <a:off x="713225" y="1402251"/>
            <a:ext cx="19293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2" name="Google Shape;972;p23"/>
          <p:cNvSpPr txBox="1"/>
          <p:nvPr>
            <p:ph idx="1" type="subTitle"/>
          </p:nvPr>
        </p:nvSpPr>
        <p:spPr>
          <a:xfrm>
            <a:off x="93477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3" name="Google Shape;973;p23"/>
          <p:cNvSpPr txBox="1"/>
          <p:nvPr>
            <p:ph hasCustomPrompt="1" idx="2" type="title"/>
          </p:nvPr>
        </p:nvSpPr>
        <p:spPr>
          <a:xfrm>
            <a:off x="2642600" y="1402251"/>
            <a:ext cx="19293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4" name="Google Shape;974;p23"/>
          <p:cNvSpPr txBox="1"/>
          <p:nvPr>
            <p:ph idx="3" type="subTitle"/>
          </p:nvPr>
        </p:nvSpPr>
        <p:spPr>
          <a:xfrm>
            <a:off x="2864150" y="3430348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23"/>
          <p:cNvSpPr txBox="1"/>
          <p:nvPr>
            <p:ph hasCustomPrompt="1" idx="4" type="title"/>
          </p:nvPr>
        </p:nvSpPr>
        <p:spPr>
          <a:xfrm>
            <a:off x="4571975" y="1402251"/>
            <a:ext cx="19293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6" name="Google Shape;976;p23"/>
          <p:cNvSpPr txBox="1"/>
          <p:nvPr>
            <p:ph idx="5" type="subTitle"/>
          </p:nvPr>
        </p:nvSpPr>
        <p:spPr>
          <a:xfrm>
            <a:off x="47935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7" name="Google Shape;977;p23"/>
          <p:cNvSpPr txBox="1"/>
          <p:nvPr>
            <p:ph idx="6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978" name="Google Shape;978;p23"/>
          <p:cNvSpPr txBox="1"/>
          <p:nvPr>
            <p:ph idx="7" type="title"/>
          </p:nvPr>
        </p:nvSpPr>
        <p:spPr>
          <a:xfrm>
            <a:off x="934775" y="3027526"/>
            <a:ext cx="1486200" cy="3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79" name="Google Shape;979;p23"/>
          <p:cNvSpPr txBox="1"/>
          <p:nvPr>
            <p:ph idx="8" type="title"/>
          </p:nvPr>
        </p:nvSpPr>
        <p:spPr>
          <a:xfrm>
            <a:off x="2864150" y="3027526"/>
            <a:ext cx="1486200" cy="3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80" name="Google Shape;980;p23"/>
          <p:cNvSpPr txBox="1"/>
          <p:nvPr>
            <p:ph idx="9" type="title"/>
          </p:nvPr>
        </p:nvSpPr>
        <p:spPr>
          <a:xfrm>
            <a:off x="4793525" y="3027526"/>
            <a:ext cx="1486200" cy="3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81" name="Google Shape;981;p23"/>
          <p:cNvSpPr txBox="1"/>
          <p:nvPr>
            <p:ph hasCustomPrompt="1" idx="13" type="title"/>
          </p:nvPr>
        </p:nvSpPr>
        <p:spPr>
          <a:xfrm>
            <a:off x="6501275" y="1402251"/>
            <a:ext cx="19293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2" name="Google Shape;982;p23"/>
          <p:cNvSpPr txBox="1"/>
          <p:nvPr>
            <p:ph idx="14" type="subTitle"/>
          </p:nvPr>
        </p:nvSpPr>
        <p:spPr>
          <a:xfrm>
            <a:off x="67228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23"/>
          <p:cNvSpPr txBox="1"/>
          <p:nvPr>
            <p:ph idx="15" type="title"/>
          </p:nvPr>
        </p:nvSpPr>
        <p:spPr>
          <a:xfrm>
            <a:off x="6722825" y="3027526"/>
            <a:ext cx="1486200" cy="3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984" name="Google Shape;984;p23"/>
          <p:cNvSpPr/>
          <p:nvPr/>
        </p:nvSpPr>
        <p:spPr>
          <a:xfrm>
            <a:off x="184975" y="28340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3"/>
          <p:cNvSpPr/>
          <p:nvPr/>
        </p:nvSpPr>
        <p:spPr>
          <a:xfrm>
            <a:off x="7163088" y="9582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23"/>
          <p:cNvSpPr/>
          <p:nvPr/>
        </p:nvSpPr>
        <p:spPr>
          <a:xfrm>
            <a:off x="218675" y="116965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23"/>
          <p:cNvSpPr/>
          <p:nvPr/>
        </p:nvSpPr>
        <p:spPr>
          <a:xfrm>
            <a:off x="6581900" y="47634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3"/>
          <p:cNvSpPr/>
          <p:nvPr/>
        </p:nvSpPr>
        <p:spPr>
          <a:xfrm>
            <a:off x="4411025" y="4452538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552600" y="1513888"/>
            <a:ext cx="311900" cy="314700"/>
            <a:chOff x="8571050" y="1873050"/>
            <a:chExt cx="311900" cy="314700"/>
          </a:xfrm>
        </p:grpSpPr>
        <p:sp>
          <p:nvSpPr>
            <p:cNvPr id="990" name="Google Shape;990;p23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>
            <a:off x="498550" y="4406025"/>
            <a:ext cx="311900" cy="314700"/>
            <a:chOff x="8571050" y="1873050"/>
            <a:chExt cx="311900" cy="314700"/>
          </a:xfrm>
        </p:grpSpPr>
        <p:sp>
          <p:nvSpPr>
            <p:cNvPr id="995" name="Google Shape;995;p23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23"/>
          <p:cNvGrpSpPr/>
          <p:nvPr/>
        </p:nvGrpSpPr>
        <p:grpSpPr>
          <a:xfrm>
            <a:off x="1036400" y="590575"/>
            <a:ext cx="730975" cy="238525"/>
            <a:chOff x="3798300" y="2287225"/>
            <a:chExt cx="730975" cy="238525"/>
          </a:xfrm>
        </p:grpSpPr>
        <p:sp>
          <p:nvSpPr>
            <p:cNvPr id="1000" name="Google Shape;1000;p23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23"/>
          <p:cNvGrpSpPr/>
          <p:nvPr/>
        </p:nvGrpSpPr>
        <p:grpSpPr>
          <a:xfrm>
            <a:off x="8165825" y="4488700"/>
            <a:ext cx="529900" cy="149350"/>
            <a:chOff x="3898800" y="2624300"/>
            <a:chExt cx="529900" cy="149350"/>
          </a:xfrm>
        </p:grpSpPr>
        <p:sp>
          <p:nvSpPr>
            <p:cNvPr id="1003" name="Google Shape;1003;p23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24"/>
          <p:cNvSpPr txBox="1"/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3" name="Google Shape;1033;p24"/>
          <p:cNvSpPr txBox="1"/>
          <p:nvPr>
            <p:ph hasCustomPrompt="1" idx="2" type="title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/>
          <p:nvPr>
            <p:ph idx="1" type="subTitle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_1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25"/>
          <p:cNvSpPr txBox="1"/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6" name="Google Shape;1076;p25"/>
          <p:cNvSpPr txBox="1"/>
          <p:nvPr>
            <p:ph hasCustomPrompt="1" idx="2" type="title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/>
          <p:nvPr>
            <p:ph idx="1" type="subTitle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rect b="b" l="l" r="r" t="t"/>
            <a:pathLst>
              <a:path extrusionOk="0" h="4065" w="4371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5_1_1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91" name="Google Shape;1091;p26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6" name="Google Shape;1116;p26"/>
          <p:cNvSpPr txBox="1"/>
          <p:nvPr>
            <p:ph type="title"/>
          </p:nvPr>
        </p:nvSpPr>
        <p:spPr>
          <a:xfrm>
            <a:off x="3677026" y="1861775"/>
            <a:ext cx="42702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7" name="Google Shape;1117;p26"/>
          <p:cNvSpPr txBox="1"/>
          <p:nvPr>
            <p:ph hasCustomPrompt="1" idx="2" type="title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8" name="Google Shape;1118;p26"/>
          <p:cNvSpPr txBox="1"/>
          <p:nvPr>
            <p:ph idx="1" type="subTitle"/>
          </p:nvPr>
        </p:nvSpPr>
        <p:spPr>
          <a:xfrm>
            <a:off x="3677013" y="2828211"/>
            <a:ext cx="4270200" cy="53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9" name="Google Shape;1119;p26"/>
          <p:cNvSpPr/>
          <p:nvPr/>
        </p:nvSpPr>
        <p:spPr>
          <a:xfrm>
            <a:off x="7580575" y="39412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2087775" y="47795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2399575" y="8988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442663" y="30597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4092475" y="605238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5716338" y="10884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915925" y="16562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6" name="Google Shape;1126;p26"/>
          <p:cNvGrpSpPr/>
          <p:nvPr/>
        </p:nvGrpSpPr>
        <p:grpSpPr>
          <a:xfrm>
            <a:off x="5450525" y="4284600"/>
            <a:ext cx="311900" cy="314700"/>
            <a:chOff x="8571050" y="1873050"/>
            <a:chExt cx="311900" cy="314700"/>
          </a:xfrm>
        </p:grpSpPr>
        <p:sp>
          <p:nvSpPr>
            <p:cNvPr id="1127" name="Google Shape;1127;p26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flipH="1">
            <a:off x="7917350" y="2521938"/>
            <a:ext cx="730975" cy="238525"/>
            <a:chOff x="3798300" y="2287225"/>
            <a:chExt cx="730975" cy="238525"/>
          </a:xfrm>
        </p:grpSpPr>
        <p:sp>
          <p:nvSpPr>
            <p:cNvPr id="1132" name="Google Shape;1132;p26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 flipH="1">
            <a:off x="3129650" y="4135250"/>
            <a:ext cx="529900" cy="149350"/>
            <a:chOff x="3898800" y="2624300"/>
            <a:chExt cx="529900" cy="149350"/>
          </a:xfrm>
        </p:grpSpPr>
        <p:sp>
          <p:nvSpPr>
            <p:cNvPr id="1135" name="Google Shape;1135;p26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39" name="Google Shape;1139;p27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4" name="Google Shape;1164;p27"/>
          <p:cNvSpPr txBox="1"/>
          <p:nvPr>
            <p:ph type="title"/>
          </p:nvPr>
        </p:nvSpPr>
        <p:spPr>
          <a:xfrm flipH="1">
            <a:off x="5574175" y="968750"/>
            <a:ext cx="2856600" cy="21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165" name="Google Shape;1165;p27"/>
          <p:cNvSpPr txBox="1"/>
          <p:nvPr>
            <p:ph idx="1" type="subTitle"/>
          </p:nvPr>
        </p:nvSpPr>
        <p:spPr>
          <a:xfrm flipH="1">
            <a:off x="4790550" y="3235162"/>
            <a:ext cx="36402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6" name="Google Shape;1166;p27"/>
          <p:cNvSpPr/>
          <p:nvPr/>
        </p:nvSpPr>
        <p:spPr>
          <a:xfrm>
            <a:off x="6334238" y="5928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27"/>
          <p:cNvSpPr/>
          <p:nvPr/>
        </p:nvSpPr>
        <p:spPr>
          <a:xfrm>
            <a:off x="4363363" y="399427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8" name="Google Shape;1168;p27"/>
          <p:cNvGrpSpPr/>
          <p:nvPr/>
        </p:nvGrpSpPr>
        <p:grpSpPr>
          <a:xfrm>
            <a:off x="8430750" y="4407838"/>
            <a:ext cx="311900" cy="314700"/>
            <a:chOff x="8571050" y="1873050"/>
            <a:chExt cx="311900" cy="314700"/>
          </a:xfrm>
        </p:grpSpPr>
        <p:sp>
          <p:nvSpPr>
            <p:cNvPr id="1169" name="Google Shape;1169;p27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3" name="Google Shape;1173;p27"/>
          <p:cNvGrpSpPr/>
          <p:nvPr/>
        </p:nvGrpSpPr>
        <p:grpSpPr>
          <a:xfrm>
            <a:off x="6405150" y="4490525"/>
            <a:ext cx="529900" cy="149350"/>
            <a:chOff x="3898800" y="2624300"/>
            <a:chExt cx="529900" cy="149350"/>
          </a:xfrm>
        </p:grpSpPr>
        <p:sp>
          <p:nvSpPr>
            <p:cNvPr id="1174" name="Google Shape;1174;p27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_1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3" name="Google Shape;1203;p28"/>
          <p:cNvSpPr txBox="1"/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204" name="Google Shape;1204;p28"/>
          <p:cNvSpPr txBox="1"/>
          <p:nvPr>
            <p:ph idx="1" type="subTitle"/>
          </p:nvPr>
        </p:nvSpPr>
        <p:spPr>
          <a:xfrm flipH="1">
            <a:off x="1143425" y="2335075"/>
            <a:ext cx="6438600" cy="1365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28"/>
          <p:cNvSpPr/>
          <p:nvPr/>
        </p:nvSpPr>
        <p:spPr>
          <a:xfrm>
            <a:off x="3965250" y="958263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8"/>
          <p:cNvSpPr/>
          <p:nvPr/>
        </p:nvSpPr>
        <p:spPr>
          <a:xfrm>
            <a:off x="208500" y="28786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28"/>
          <p:cNvSpPr/>
          <p:nvPr/>
        </p:nvSpPr>
        <p:spPr>
          <a:xfrm>
            <a:off x="4673538" y="44460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28"/>
          <p:cNvSpPr/>
          <p:nvPr/>
        </p:nvSpPr>
        <p:spPr>
          <a:xfrm>
            <a:off x="353075" y="664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28"/>
          <p:cNvSpPr/>
          <p:nvPr/>
        </p:nvSpPr>
        <p:spPr>
          <a:xfrm>
            <a:off x="8579100" y="15605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28"/>
          <p:cNvSpPr/>
          <p:nvPr/>
        </p:nvSpPr>
        <p:spPr>
          <a:xfrm>
            <a:off x="6394938" y="445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_2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29"/>
          <p:cNvSpPr txBox="1"/>
          <p:nvPr>
            <p:ph type="title"/>
          </p:nvPr>
        </p:nvSpPr>
        <p:spPr>
          <a:xfrm flipH="1">
            <a:off x="865700" y="1771400"/>
            <a:ext cx="39600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255" name="Google Shape;1255;p29"/>
          <p:cNvSpPr txBox="1"/>
          <p:nvPr>
            <p:ph idx="1" type="subTitle"/>
          </p:nvPr>
        </p:nvSpPr>
        <p:spPr>
          <a:xfrm flipH="1">
            <a:off x="865800" y="2566100"/>
            <a:ext cx="3960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6" name="Google Shape;1256;p29"/>
          <p:cNvSpPr/>
          <p:nvPr/>
        </p:nvSpPr>
        <p:spPr>
          <a:xfrm>
            <a:off x="2180325" y="5000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29"/>
          <p:cNvSpPr/>
          <p:nvPr/>
        </p:nvSpPr>
        <p:spPr>
          <a:xfrm>
            <a:off x="2983125" y="46098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29"/>
          <p:cNvSpPr/>
          <p:nvPr/>
        </p:nvSpPr>
        <p:spPr>
          <a:xfrm>
            <a:off x="265775" y="311350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9"/>
          <p:cNvSpPr/>
          <p:nvPr/>
        </p:nvSpPr>
        <p:spPr>
          <a:xfrm>
            <a:off x="6728588" y="5001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3359325" y="101971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7653575" y="43654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077863" y="464015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3791875" y="3813588"/>
            <a:ext cx="311900" cy="3147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877850" y="4192275"/>
            <a:ext cx="730975" cy="238525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8165825" y="3896275"/>
            <a:ext cx="529900" cy="149350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2_1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1" name="Google Shape;1301;p30"/>
          <p:cNvSpPr txBox="1"/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02" name="Google Shape;1302;p30"/>
          <p:cNvSpPr txBox="1"/>
          <p:nvPr>
            <p:ph idx="1" type="subTitle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1" type="body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00" name="Google Shape;100;p4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rect b="b" l="l" r="r" t="t"/>
              <a:pathLst>
                <a:path extrusionOk="0" h="7360" w="11771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rect b="b" l="l" r="r" t="t"/>
              <a:pathLst>
                <a:path extrusionOk="0" h="3079" w="5283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2_2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23" name="Google Shape;1323;p31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8" name="Google Shape;1348;p31"/>
          <p:cNvSpPr txBox="1"/>
          <p:nvPr>
            <p:ph type="title"/>
          </p:nvPr>
        </p:nvSpPr>
        <p:spPr>
          <a:xfrm flipH="1">
            <a:off x="865691" y="1771400"/>
            <a:ext cx="39591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49" name="Google Shape;1349;p31"/>
          <p:cNvSpPr txBox="1"/>
          <p:nvPr>
            <p:ph idx="1" type="subTitle"/>
          </p:nvPr>
        </p:nvSpPr>
        <p:spPr>
          <a:xfrm flipH="1">
            <a:off x="865871" y="2566100"/>
            <a:ext cx="3959100" cy="8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31"/>
          <p:cNvSpPr/>
          <p:nvPr/>
        </p:nvSpPr>
        <p:spPr>
          <a:xfrm>
            <a:off x="8157838" y="27523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31"/>
          <p:cNvSpPr/>
          <p:nvPr/>
        </p:nvSpPr>
        <p:spPr>
          <a:xfrm>
            <a:off x="6830913" y="3570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31"/>
          <p:cNvSpPr/>
          <p:nvPr/>
        </p:nvSpPr>
        <p:spPr>
          <a:xfrm>
            <a:off x="178600" y="2965588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31"/>
          <p:cNvSpPr/>
          <p:nvPr/>
        </p:nvSpPr>
        <p:spPr>
          <a:xfrm>
            <a:off x="2503575" y="418273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653250" y="7605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31"/>
          <p:cNvSpPr/>
          <p:nvPr/>
        </p:nvSpPr>
        <p:spPr>
          <a:xfrm>
            <a:off x="653250" y="41416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6" name="Google Shape;1356;p31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1357" name="Google Shape;1357;p31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3214984" y="795408"/>
            <a:ext cx="686239" cy="223927"/>
            <a:chOff x="3798300" y="2287225"/>
            <a:chExt cx="730975" cy="238525"/>
          </a:xfrm>
        </p:grpSpPr>
        <p:sp>
          <p:nvSpPr>
            <p:cNvPr id="1362" name="Google Shape;1362;p31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1365" name="Google Shape;1365;p31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_1_2_2_1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3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69" name="Google Shape;1369;p32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4" name="Google Shape;1394;p32"/>
          <p:cNvSpPr txBox="1"/>
          <p:nvPr>
            <p:ph type="title"/>
          </p:nvPr>
        </p:nvSpPr>
        <p:spPr>
          <a:xfrm>
            <a:off x="2781150" y="1430400"/>
            <a:ext cx="35817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95" name="Google Shape;1395;p32"/>
          <p:cNvSpPr txBox="1"/>
          <p:nvPr>
            <p:ph idx="1" type="subTitle"/>
          </p:nvPr>
        </p:nvSpPr>
        <p:spPr>
          <a:xfrm>
            <a:off x="2781150" y="2286625"/>
            <a:ext cx="3581700" cy="21711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32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97" name="Google Shape;1397;p32"/>
          <p:cNvSpPr/>
          <p:nvPr/>
        </p:nvSpPr>
        <p:spPr>
          <a:xfrm>
            <a:off x="8744475" y="315472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32"/>
          <p:cNvSpPr/>
          <p:nvPr/>
        </p:nvSpPr>
        <p:spPr>
          <a:xfrm>
            <a:off x="1771375" y="48183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32"/>
          <p:cNvSpPr/>
          <p:nvPr/>
        </p:nvSpPr>
        <p:spPr>
          <a:xfrm>
            <a:off x="1770113" y="492663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32"/>
          <p:cNvSpPr/>
          <p:nvPr/>
        </p:nvSpPr>
        <p:spPr>
          <a:xfrm>
            <a:off x="250238" y="376306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32"/>
          <p:cNvSpPr/>
          <p:nvPr/>
        </p:nvSpPr>
        <p:spPr>
          <a:xfrm>
            <a:off x="8261475" y="86966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32"/>
          <p:cNvSpPr/>
          <p:nvPr/>
        </p:nvSpPr>
        <p:spPr>
          <a:xfrm>
            <a:off x="7064300" y="5389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32"/>
          <p:cNvSpPr/>
          <p:nvPr/>
        </p:nvSpPr>
        <p:spPr>
          <a:xfrm>
            <a:off x="1926900" y="171356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4" name="Google Shape;1404;p32"/>
          <p:cNvGrpSpPr/>
          <p:nvPr/>
        </p:nvGrpSpPr>
        <p:grpSpPr>
          <a:xfrm>
            <a:off x="6950888" y="4607963"/>
            <a:ext cx="311900" cy="314700"/>
            <a:chOff x="8571050" y="1873050"/>
            <a:chExt cx="311900" cy="314700"/>
          </a:xfrm>
        </p:grpSpPr>
        <p:sp>
          <p:nvSpPr>
            <p:cNvPr id="1405" name="Google Shape;1405;p32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32"/>
          <p:cNvGrpSpPr/>
          <p:nvPr/>
        </p:nvGrpSpPr>
        <p:grpSpPr>
          <a:xfrm flipH="1">
            <a:off x="6950900" y="3533575"/>
            <a:ext cx="730975" cy="238525"/>
            <a:chOff x="3798300" y="2287225"/>
            <a:chExt cx="730975" cy="238525"/>
          </a:xfrm>
        </p:grpSpPr>
        <p:sp>
          <p:nvSpPr>
            <p:cNvPr id="1410" name="Google Shape;1410;p32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flipH="1">
            <a:off x="4206325" y="4818375"/>
            <a:ext cx="529900" cy="149350"/>
            <a:chOff x="3898800" y="2624300"/>
            <a:chExt cx="529900" cy="149350"/>
          </a:xfrm>
        </p:grpSpPr>
        <p:sp>
          <p:nvSpPr>
            <p:cNvPr id="1413" name="Google Shape;1413;p32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3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17" name="Google Shape;1417;p33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2" name="Google Shape;1442;p33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443" name="Google Shape;1443;p33"/>
          <p:cNvSpPr/>
          <p:nvPr/>
        </p:nvSpPr>
        <p:spPr>
          <a:xfrm>
            <a:off x="4781300" y="48014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33"/>
          <p:cNvSpPr/>
          <p:nvPr/>
        </p:nvSpPr>
        <p:spPr>
          <a:xfrm>
            <a:off x="1055050" y="47208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33"/>
          <p:cNvSpPr/>
          <p:nvPr/>
        </p:nvSpPr>
        <p:spPr>
          <a:xfrm>
            <a:off x="1397450" y="449788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33"/>
          <p:cNvSpPr/>
          <p:nvPr/>
        </p:nvSpPr>
        <p:spPr>
          <a:xfrm>
            <a:off x="274538" y="363143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33"/>
          <p:cNvSpPr/>
          <p:nvPr/>
        </p:nvSpPr>
        <p:spPr>
          <a:xfrm>
            <a:off x="8687225" y="34949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33"/>
          <p:cNvSpPr/>
          <p:nvPr/>
        </p:nvSpPr>
        <p:spPr>
          <a:xfrm>
            <a:off x="274550" y="73730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9" name="Google Shape;1449;p33"/>
          <p:cNvGrpSpPr/>
          <p:nvPr/>
        </p:nvGrpSpPr>
        <p:grpSpPr>
          <a:xfrm>
            <a:off x="8460400" y="4656113"/>
            <a:ext cx="311900" cy="314700"/>
            <a:chOff x="8571050" y="1873050"/>
            <a:chExt cx="311900" cy="314700"/>
          </a:xfrm>
        </p:grpSpPr>
        <p:sp>
          <p:nvSpPr>
            <p:cNvPr id="1450" name="Google Shape;1450;p33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33"/>
          <p:cNvGrpSpPr/>
          <p:nvPr/>
        </p:nvGrpSpPr>
        <p:grpSpPr>
          <a:xfrm>
            <a:off x="2972900" y="1716325"/>
            <a:ext cx="730975" cy="238525"/>
            <a:chOff x="3798300" y="2287225"/>
            <a:chExt cx="730975" cy="238525"/>
          </a:xfrm>
        </p:grpSpPr>
        <p:sp>
          <p:nvSpPr>
            <p:cNvPr id="1455" name="Google Shape;1455;p33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7609842" y="706550"/>
            <a:ext cx="962713" cy="1213777"/>
            <a:chOff x="7609842" y="706550"/>
            <a:chExt cx="962713" cy="1213777"/>
          </a:xfrm>
        </p:grpSpPr>
        <p:sp>
          <p:nvSpPr>
            <p:cNvPr id="1458" name="Google Shape;1458;p33"/>
            <p:cNvSpPr/>
            <p:nvPr/>
          </p:nvSpPr>
          <p:spPr>
            <a:xfrm rot="989648">
              <a:off x="7706865" y="799316"/>
              <a:ext cx="768667" cy="794946"/>
            </a:xfrm>
            <a:custGeom>
              <a:rect b="b" l="l" r="r" t="t"/>
              <a:pathLst>
                <a:path extrusionOk="0" h="31943" w="30890">
                  <a:moveTo>
                    <a:pt x="14271" y="905"/>
                  </a:moveTo>
                  <a:cubicBezTo>
                    <a:pt x="15661" y="905"/>
                    <a:pt x="17062" y="1085"/>
                    <a:pt x="18414" y="1421"/>
                  </a:cubicBezTo>
                  <a:cubicBezTo>
                    <a:pt x="20882" y="2021"/>
                    <a:pt x="23184" y="3122"/>
                    <a:pt x="25218" y="4623"/>
                  </a:cubicBezTo>
                  <a:cubicBezTo>
                    <a:pt x="26953" y="5958"/>
                    <a:pt x="28487" y="7692"/>
                    <a:pt x="29188" y="9760"/>
                  </a:cubicBezTo>
                  <a:cubicBezTo>
                    <a:pt x="29688" y="11295"/>
                    <a:pt x="29722" y="13029"/>
                    <a:pt x="29688" y="14630"/>
                  </a:cubicBezTo>
                  <a:cubicBezTo>
                    <a:pt x="29655" y="16432"/>
                    <a:pt x="29321" y="18200"/>
                    <a:pt x="28688" y="19868"/>
                  </a:cubicBezTo>
                  <a:cubicBezTo>
                    <a:pt x="27654" y="22536"/>
                    <a:pt x="25552" y="24671"/>
                    <a:pt x="22917" y="25772"/>
                  </a:cubicBezTo>
                  <a:cubicBezTo>
                    <a:pt x="22283" y="26039"/>
                    <a:pt x="21649" y="26239"/>
                    <a:pt x="20982" y="26372"/>
                  </a:cubicBezTo>
                  <a:cubicBezTo>
                    <a:pt x="20782" y="26439"/>
                    <a:pt x="20649" y="26639"/>
                    <a:pt x="20649" y="26839"/>
                  </a:cubicBezTo>
                  <a:lnTo>
                    <a:pt x="20649" y="31009"/>
                  </a:lnTo>
                  <a:lnTo>
                    <a:pt x="9919" y="31009"/>
                  </a:lnTo>
                  <a:cubicBezTo>
                    <a:pt x="9954" y="29624"/>
                    <a:pt x="10011" y="28218"/>
                    <a:pt x="10041" y="26839"/>
                  </a:cubicBezTo>
                  <a:cubicBezTo>
                    <a:pt x="10027" y="26717"/>
                    <a:pt x="9977" y="26622"/>
                    <a:pt x="9907" y="26552"/>
                  </a:cubicBezTo>
                  <a:lnTo>
                    <a:pt x="9907" y="26552"/>
                  </a:lnTo>
                  <a:cubicBezTo>
                    <a:pt x="9721" y="26289"/>
                    <a:pt x="9324" y="26164"/>
                    <a:pt x="9074" y="26039"/>
                  </a:cubicBezTo>
                  <a:cubicBezTo>
                    <a:pt x="8507" y="25772"/>
                    <a:pt x="7973" y="25505"/>
                    <a:pt x="7439" y="25205"/>
                  </a:cubicBezTo>
                  <a:cubicBezTo>
                    <a:pt x="5805" y="24337"/>
                    <a:pt x="4370" y="23170"/>
                    <a:pt x="3269" y="21736"/>
                  </a:cubicBezTo>
                  <a:cubicBezTo>
                    <a:pt x="1768" y="19667"/>
                    <a:pt x="1068" y="17166"/>
                    <a:pt x="1268" y="14630"/>
                  </a:cubicBezTo>
                  <a:cubicBezTo>
                    <a:pt x="1368" y="12796"/>
                    <a:pt x="1768" y="10961"/>
                    <a:pt x="2402" y="9227"/>
                  </a:cubicBezTo>
                  <a:cubicBezTo>
                    <a:pt x="2869" y="7826"/>
                    <a:pt x="3570" y="6458"/>
                    <a:pt x="4504" y="5257"/>
                  </a:cubicBezTo>
                  <a:cubicBezTo>
                    <a:pt x="6908" y="2197"/>
                    <a:pt x="10550" y="905"/>
                    <a:pt x="14271" y="905"/>
                  </a:cubicBezTo>
                  <a:close/>
                  <a:moveTo>
                    <a:pt x="14198" y="1"/>
                  </a:moveTo>
                  <a:cubicBezTo>
                    <a:pt x="11110" y="1"/>
                    <a:pt x="8063" y="840"/>
                    <a:pt x="5604" y="2822"/>
                  </a:cubicBezTo>
                  <a:cubicBezTo>
                    <a:pt x="3069" y="4923"/>
                    <a:pt x="1668" y="7959"/>
                    <a:pt x="868" y="11128"/>
                  </a:cubicBezTo>
                  <a:cubicBezTo>
                    <a:pt x="101" y="14097"/>
                    <a:pt x="0" y="17332"/>
                    <a:pt x="1301" y="20201"/>
                  </a:cubicBezTo>
                  <a:cubicBezTo>
                    <a:pt x="2202" y="22169"/>
                    <a:pt x="3636" y="23870"/>
                    <a:pt x="5471" y="25105"/>
                  </a:cubicBezTo>
                  <a:cubicBezTo>
                    <a:pt x="6605" y="25805"/>
                    <a:pt x="7773" y="26472"/>
                    <a:pt x="9007" y="27039"/>
                  </a:cubicBezTo>
                  <a:cubicBezTo>
                    <a:pt x="9037" y="27054"/>
                    <a:pt x="9067" y="27069"/>
                    <a:pt x="9097" y="27084"/>
                  </a:cubicBezTo>
                  <a:lnTo>
                    <a:pt x="9097" y="27084"/>
                  </a:lnTo>
                  <a:cubicBezTo>
                    <a:pt x="9037" y="28540"/>
                    <a:pt x="9005" y="30023"/>
                    <a:pt x="8974" y="31476"/>
                  </a:cubicBezTo>
                  <a:cubicBezTo>
                    <a:pt x="8974" y="31743"/>
                    <a:pt x="9174" y="31943"/>
                    <a:pt x="9441" y="31943"/>
                  </a:cubicBezTo>
                  <a:lnTo>
                    <a:pt x="21116" y="31943"/>
                  </a:lnTo>
                  <a:cubicBezTo>
                    <a:pt x="21349" y="31943"/>
                    <a:pt x="21583" y="31743"/>
                    <a:pt x="21583" y="31476"/>
                  </a:cubicBezTo>
                  <a:lnTo>
                    <a:pt x="21583" y="27194"/>
                  </a:lnTo>
                  <a:lnTo>
                    <a:pt x="21583" y="27194"/>
                  </a:lnTo>
                  <a:cubicBezTo>
                    <a:pt x="24314" y="26505"/>
                    <a:pt x="26719" y="24844"/>
                    <a:pt x="28354" y="22536"/>
                  </a:cubicBezTo>
                  <a:cubicBezTo>
                    <a:pt x="30489" y="19434"/>
                    <a:pt x="30889" y="15464"/>
                    <a:pt x="30522" y="11762"/>
                  </a:cubicBezTo>
                  <a:cubicBezTo>
                    <a:pt x="30422" y="10527"/>
                    <a:pt x="30089" y="9327"/>
                    <a:pt x="29555" y="8226"/>
                  </a:cubicBezTo>
                  <a:cubicBezTo>
                    <a:pt x="29021" y="7225"/>
                    <a:pt x="28354" y="6258"/>
                    <a:pt x="27520" y="5457"/>
                  </a:cubicBezTo>
                  <a:cubicBezTo>
                    <a:pt x="25685" y="3589"/>
                    <a:pt x="23451" y="2188"/>
                    <a:pt x="20982" y="1288"/>
                  </a:cubicBezTo>
                  <a:cubicBezTo>
                    <a:pt x="18852" y="473"/>
                    <a:pt x="16514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989648">
              <a:off x="7740797" y="1550275"/>
              <a:ext cx="432484" cy="144217"/>
            </a:xfrm>
            <a:custGeom>
              <a:rect b="b" l="l" r="r" t="t"/>
              <a:pathLst>
                <a:path extrusionOk="0" h="5795" w="17380">
                  <a:moveTo>
                    <a:pt x="2825" y="0"/>
                  </a:moveTo>
                  <a:cubicBezTo>
                    <a:pt x="2210" y="0"/>
                    <a:pt x="1627" y="195"/>
                    <a:pt x="1101" y="504"/>
                  </a:cubicBezTo>
                  <a:cubicBezTo>
                    <a:pt x="401" y="1005"/>
                    <a:pt x="0" y="1838"/>
                    <a:pt x="67" y="2706"/>
                  </a:cubicBezTo>
                  <a:cubicBezTo>
                    <a:pt x="67" y="4340"/>
                    <a:pt x="1501" y="5141"/>
                    <a:pt x="2902" y="5474"/>
                  </a:cubicBezTo>
                  <a:cubicBezTo>
                    <a:pt x="4103" y="5688"/>
                    <a:pt x="5326" y="5795"/>
                    <a:pt x="6535" y="5795"/>
                  </a:cubicBezTo>
                  <a:cubicBezTo>
                    <a:pt x="6837" y="5795"/>
                    <a:pt x="7139" y="5788"/>
                    <a:pt x="7439" y="5775"/>
                  </a:cubicBezTo>
                  <a:cubicBezTo>
                    <a:pt x="9107" y="5775"/>
                    <a:pt x="10741" y="5775"/>
                    <a:pt x="12409" y="5708"/>
                  </a:cubicBezTo>
                  <a:cubicBezTo>
                    <a:pt x="13510" y="5708"/>
                    <a:pt x="14644" y="5574"/>
                    <a:pt x="15745" y="5374"/>
                  </a:cubicBezTo>
                  <a:cubicBezTo>
                    <a:pt x="16345" y="5274"/>
                    <a:pt x="16846" y="4874"/>
                    <a:pt x="17046" y="4274"/>
                  </a:cubicBezTo>
                  <a:cubicBezTo>
                    <a:pt x="17346" y="3440"/>
                    <a:pt x="17379" y="2506"/>
                    <a:pt x="17146" y="1638"/>
                  </a:cubicBezTo>
                  <a:cubicBezTo>
                    <a:pt x="16779" y="538"/>
                    <a:pt x="15778" y="4"/>
                    <a:pt x="14644" y="4"/>
                  </a:cubicBezTo>
                  <a:cubicBezTo>
                    <a:pt x="14077" y="37"/>
                    <a:pt x="14077" y="871"/>
                    <a:pt x="14644" y="938"/>
                  </a:cubicBezTo>
                  <a:cubicBezTo>
                    <a:pt x="15445" y="938"/>
                    <a:pt x="16079" y="1271"/>
                    <a:pt x="16279" y="2072"/>
                  </a:cubicBezTo>
                  <a:cubicBezTo>
                    <a:pt x="16412" y="2672"/>
                    <a:pt x="16379" y="3306"/>
                    <a:pt x="16179" y="3907"/>
                  </a:cubicBezTo>
                  <a:cubicBezTo>
                    <a:pt x="16145" y="4007"/>
                    <a:pt x="16112" y="4140"/>
                    <a:pt x="16045" y="4240"/>
                  </a:cubicBezTo>
                  <a:cubicBezTo>
                    <a:pt x="15845" y="4340"/>
                    <a:pt x="15612" y="4440"/>
                    <a:pt x="15378" y="4474"/>
                  </a:cubicBezTo>
                  <a:cubicBezTo>
                    <a:pt x="14477" y="4640"/>
                    <a:pt x="13543" y="4741"/>
                    <a:pt x="12609" y="4774"/>
                  </a:cubicBezTo>
                  <a:cubicBezTo>
                    <a:pt x="11275" y="4841"/>
                    <a:pt x="9941" y="4841"/>
                    <a:pt x="8607" y="4841"/>
                  </a:cubicBezTo>
                  <a:cubicBezTo>
                    <a:pt x="7939" y="4841"/>
                    <a:pt x="7247" y="4857"/>
                    <a:pt x="6547" y="4857"/>
                  </a:cubicBezTo>
                  <a:cubicBezTo>
                    <a:pt x="5846" y="4857"/>
                    <a:pt x="5137" y="4841"/>
                    <a:pt x="4437" y="4774"/>
                  </a:cubicBezTo>
                  <a:cubicBezTo>
                    <a:pt x="3336" y="4674"/>
                    <a:pt x="1335" y="4440"/>
                    <a:pt x="1001" y="3106"/>
                  </a:cubicBezTo>
                  <a:cubicBezTo>
                    <a:pt x="868" y="2539"/>
                    <a:pt x="1001" y="1939"/>
                    <a:pt x="1368" y="1472"/>
                  </a:cubicBezTo>
                  <a:cubicBezTo>
                    <a:pt x="1770" y="1131"/>
                    <a:pt x="2288" y="934"/>
                    <a:pt x="2813" y="934"/>
                  </a:cubicBezTo>
                  <a:cubicBezTo>
                    <a:pt x="2854" y="934"/>
                    <a:pt x="2895" y="935"/>
                    <a:pt x="2936" y="938"/>
                  </a:cubicBezTo>
                  <a:cubicBezTo>
                    <a:pt x="3503" y="871"/>
                    <a:pt x="3503" y="37"/>
                    <a:pt x="2936" y="4"/>
                  </a:cubicBezTo>
                  <a:lnTo>
                    <a:pt x="2969" y="4"/>
                  </a:lnTo>
                  <a:cubicBezTo>
                    <a:pt x="2921" y="1"/>
                    <a:pt x="2873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 rot="989648">
              <a:off x="7711062" y="1658177"/>
              <a:ext cx="445772" cy="137049"/>
            </a:xfrm>
            <a:custGeom>
              <a:rect b="b" l="l" r="r" t="t"/>
              <a:pathLst>
                <a:path extrusionOk="0" h="5507" w="17914">
                  <a:moveTo>
                    <a:pt x="15484" y="1"/>
                  </a:moveTo>
                  <a:cubicBezTo>
                    <a:pt x="15116" y="1"/>
                    <a:pt x="14856" y="608"/>
                    <a:pt x="15245" y="914"/>
                  </a:cubicBezTo>
                  <a:cubicBezTo>
                    <a:pt x="15879" y="1314"/>
                    <a:pt x="17046" y="2182"/>
                    <a:pt x="16613" y="3082"/>
                  </a:cubicBezTo>
                  <a:cubicBezTo>
                    <a:pt x="16346" y="3683"/>
                    <a:pt x="15579" y="4016"/>
                    <a:pt x="14945" y="4183"/>
                  </a:cubicBezTo>
                  <a:cubicBezTo>
                    <a:pt x="13844" y="4416"/>
                    <a:pt x="12743" y="4517"/>
                    <a:pt x="11642" y="4517"/>
                  </a:cubicBezTo>
                  <a:cubicBezTo>
                    <a:pt x="10792" y="4550"/>
                    <a:pt x="9950" y="4567"/>
                    <a:pt x="9107" y="4567"/>
                  </a:cubicBezTo>
                  <a:cubicBezTo>
                    <a:pt x="8265" y="4567"/>
                    <a:pt x="7423" y="4550"/>
                    <a:pt x="6572" y="4517"/>
                  </a:cubicBezTo>
                  <a:cubicBezTo>
                    <a:pt x="5104" y="4517"/>
                    <a:pt x="3637" y="4283"/>
                    <a:pt x="2236" y="3883"/>
                  </a:cubicBezTo>
                  <a:cubicBezTo>
                    <a:pt x="1602" y="3683"/>
                    <a:pt x="1202" y="3382"/>
                    <a:pt x="1102" y="2682"/>
                  </a:cubicBezTo>
                  <a:cubicBezTo>
                    <a:pt x="1001" y="1781"/>
                    <a:pt x="2202" y="1281"/>
                    <a:pt x="2836" y="914"/>
                  </a:cubicBezTo>
                  <a:cubicBezTo>
                    <a:pt x="3241" y="625"/>
                    <a:pt x="2969" y="35"/>
                    <a:pt x="2564" y="35"/>
                  </a:cubicBezTo>
                  <a:cubicBezTo>
                    <a:pt x="2501" y="35"/>
                    <a:pt x="2436" y="49"/>
                    <a:pt x="2369" y="80"/>
                  </a:cubicBezTo>
                  <a:cubicBezTo>
                    <a:pt x="1602" y="547"/>
                    <a:pt x="701" y="1014"/>
                    <a:pt x="334" y="1881"/>
                  </a:cubicBezTo>
                  <a:cubicBezTo>
                    <a:pt x="1" y="2782"/>
                    <a:pt x="301" y="3783"/>
                    <a:pt x="1068" y="4350"/>
                  </a:cubicBezTo>
                  <a:cubicBezTo>
                    <a:pt x="2202" y="5184"/>
                    <a:pt x="4037" y="5250"/>
                    <a:pt x="5405" y="5350"/>
                  </a:cubicBezTo>
                  <a:cubicBezTo>
                    <a:pt x="6656" y="5455"/>
                    <a:pt x="7906" y="5507"/>
                    <a:pt x="9157" y="5507"/>
                  </a:cubicBezTo>
                  <a:cubicBezTo>
                    <a:pt x="9908" y="5507"/>
                    <a:pt x="10658" y="5488"/>
                    <a:pt x="11409" y="5451"/>
                  </a:cubicBezTo>
                  <a:cubicBezTo>
                    <a:pt x="12743" y="5384"/>
                    <a:pt x="14278" y="5451"/>
                    <a:pt x="15545" y="4984"/>
                  </a:cubicBezTo>
                  <a:cubicBezTo>
                    <a:pt x="16412" y="4683"/>
                    <a:pt x="17346" y="4083"/>
                    <a:pt x="17580" y="3149"/>
                  </a:cubicBezTo>
                  <a:cubicBezTo>
                    <a:pt x="17914" y="1815"/>
                    <a:pt x="16679" y="747"/>
                    <a:pt x="15712" y="80"/>
                  </a:cubicBezTo>
                  <a:cubicBezTo>
                    <a:pt x="15634" y="25"/>
                    <a:pt x="15557" y="1"/>
                    <a:pt x="15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 rot="989648">
              <a:off x="7738185" y="1755061"/>
              <a:ext cx="345514" cy="118658"/>
            </a:xfrm>
            <a:custGeom>
              <a:rect b="b" l="l" r="r" t="t"/>
              <a:pathLst>
                <a:path extrusionOk="0" h="4768" w="13885">
                  <a:moveTo>
                    <a:pt x="585" y="0"/>
                  </a:moveTo>
                  <a:cubicBezTo>
                    <a:pt x="315" y="0"/>
                    <a:pt x="1" y="242"/>
                    <a:pt x="41" y="606"/>
                  </a:cubicBezTo>
                  <a:cubicBezTo>
                    <a:pt x="308" y="2474"/>
                    <a:pt x="2376" y="3741"/>
                    <a:pt x="4010" y="4242"/>
                  </a:cubicBezTo>
                  <a:cubicBezTo>
                    <a:pt x="5090" y="4591"/>
                    <a:pt x="6218" y="4768"/>
                    <a:pt x="7347" y="4768"/>
                  </a:cubicBezTo>
                  <a:cubicBezTo>
                    <a:pt x="8695" y="4768"/>
                    <a:pt x="10045" y="4516"/>
                    <a:pt x="11316" y="4008"/>
                  </a:cubicBezTo>
                  <a:cubicBezTo>
                    <a:pt x="12817" y="3374"/>
                    <a:pt x="13884" y="2173"/>
                    <a:pt x="13884" y="472"/>
                  </a:cubicBezTo>
                  <a:cubicBezTo>
                    <a:pt x="13851" y="189"/>
                    <a:pt x="13626" y="47"/>
                    <a:pt x="13405" y="47"/>
                  </a:cubicBezTo>
                  <a:cubicBezTo>
                    <a:pt x="13184" y="47"/>
                    <a:pt x="12967" y="189"/>
                    <a:pt x="12950" y="472"/>
                  </a:cubicBezTo>
                  <a:cubicBezTo>
                    <a:pt x="12950" y="3007"/>
                    <a:pt x="9948" y="3674"/>
                    <a:pt x="7947" y="3808"/>
                  </a:cubicBezTo>
                  <a:cubicBezTo>
                    <a:pt x="7729" y="3821"/>
                    <a:pt x="7507" y="3828"/>
                    <a:pt x="7280" y="3828"/>
                  </a:cubicBezTo>
                  <a:cubicBezTo>
                    <a:pt x="5249" y="3828"/>
                    <a:pt x="2929" y="3264"/>
                    <a:pt x="1609" y="1673"/>
                  </a:cubicBezTo>
                  <a:cubicBezTo>
                    <a:pt x="1275" y="1306"/>
                    <a:pt x="1042" y="839"/>
                    <a:pt x="942" y="339"/>
                  </a:cubicBezTo>
                  <a:cubicBezTo>
                    <a:pt x="915" y="102"/>
                    <a:pt x="76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 rot="989648">
              <a:off x="7929688" y="1020825"/>
              <a:ext cx="254837" cy="567758"/>
            </a:xfrm>
            <a:custGeom>
              <a:rect b="b" l="l" r="r" t="t"/>
              <a:pathLst>
                <a:path extrusionOk="0" h="22814" w="10241">
                  <a:moveTo>
                    <a:pt x="8506" y="1114"/>
                  </a:moveTo>
                  <a:cubicBezTo>
                    <a:pt x="8573" y="1148"/>
                    <a:pt x="8640" y="1214"/>
                    <a:pt x="8706" y="1281"/>
                  </a:cubicBezTo>
                  <a:cubicBezTo>
                    <a:pt x="8973" y="1681"/>
                    <a:pt x="9040" y="2148"/>
                    <a:pt x="8906" y="2615"/>
                  </a:cubicBezTo>
                  <a:cubicBezTo>
                    <a:pt x="8697" y="3525"/>
                    <a:pt x="8167" y="4299"/>
                    <a:pt x="7466" y="4853"/>
                  </a:cubicBezTo>
                  <a:lnTo>
                    <a:pt x="7466" y="4853"/>
                  </a:lnTo>
                  <a:cubicBezTo>
                    <a:pt x="7482" y="4174"/>
                    <a:pt x="7526" y="3495"/>
                    <a:pt x="7606" y="2816"/>
                  </a:cubicBezTo>
                  <a:cubicBezTo>
                    <a:pt x="7639" y="2382"/>
                    <a:pt x="7739" y="1982"/>
                    <a:pt x="7939" y="1581"/>
                  </a:cubicBezTo>
                  <a:cubicBezTo>
                    <a:pt x="7953" y="1562"/>
                    <a:pt x="7963" y="1549"/>
                    <a:pt x="7969" y="1541"/>
                  </a:cubicBezTo>
                  <a:lnTo>
                    <a:pt x="7969" y="1541"/>
                  </a:lnTo>
                  <a:cubicBezTo>
                    <a:pt x="7967" y="1545"/>
                    <a:pt x="7965" y="1548"/>
                    <a:pt x="7967" y="1548"/>
                  </a:cubicBezTo>
                  <a:cubicBezTo>
                    <a:pt x="7970" y="1548"/>
                    <a:pt x="7980" y="1540"/>
                    <a:pt x="8006" y="1515"/>
                  </a:cubicBezTo>
                  <a:lnTo>
                    <a:pt x="8139" y="1381"/>
                  </a:lnTo>
                  <a:cubicBezTo>
                    <a:pt x="8206" y="1314"/>
                    <a:pt x="8306" y="1248"/>
                    <a:pt x="8406" y="1181"/>
                  </a:cubicBezTo>
                  <a:cubicBezTo>
                    <a:pt x="8473" y="1114"/>
                    <a:pt x="8439" y="1114"/>
                    <a:pt x="8506" y="1114"/>
                  </a:cubicBezTo>
                  <a:close/>
                  <a:moveTo>
                    <a:pt x="1735" y="981"/>
                  </a:moveTo>
                  <a:cubicBezTo>
                    <a:pt x="1840" y="981"/>
                    <a:pt x="1953" y="1076"/>
                    <a:pt x="2068" y="1314"/>
                  </a:cubicBezTo>
                  <a:cubicBezTo>
                    <a:pt x="2302" y="1948"/>
                    <a:pt x="2402" y="2615"/>
                    <a:pt x="2368" y="3316"/>
                  </a:cubicBezTo>
                  <a:cubicBezTo>
                    <a:pt x="2390" y="3832"/>
                    <a:pt x="2412" y="4348"/>
                    <a:pt x="2424" y="4864"/>
                  </a:cubicBezTo>
                  <a:lnTo>
                    <a:pt x="2424" y="4864"/>
                  </a:lnTo>
                  <a:cubicBezTo>
                    <a:pt x="1650" y="4192"/>
                    <a:pt x="1194" y="3234"/>
                    <a:pt x="1168" y="2215"/>
                  </a:cubicBezTo>
                  <a:cubicBezTo>
                    <a:pt x="1168" y="1863"/>
                    <a:pt x="1414" y="981"/>
                    <a:pt x="1735" y="981"/>
                  </a:cubicBezTo>
                  <a:close/>
                  <a:moveTo>
                    <a:pt x="1749" y="0"/>
                  </a:moveTo>
                  <a:cubicBezTo>
                    <a:pt x="1041" y="0"/>
                    <a:pt x="469" y="806"/>
                    <a:pt x="334" y="1481"/>
                  </a:cubicBezTo>
                  <a:cubicBezTo>
                    <a:pt x="0" y="2849"/>
                    <a:pt x="601" y="4383"/>
                    <a:pt x="1568" y="5384"/>
                  </a:cubicBezTo>
                  <a:cubicBezTo>
                    <a:pt x="1833" y="5654"/>
                    <a:pt x="2127" y="5881"/>
                    <a:pt x="2440" y="6066"/>
                  </a:cubicBezTo>
                  <a:lnTo>
                    <a:pt x="2440" y="6066"/>
                  </a:lnTo>
                  <a:cubicBezTo>
                    <a:pt x="2468" y="8082"/>
                    <a:pt x="2467" y="10068"/>
                    <a:pt x="2435" y="12055"/>
                  </a:cubicBezTo>
                  <a:cubicBezTo>
                    <a:pt x="2402" y="15391"/>
                    <a:pt x="2335" y="18727"/>
                    <a:pt x="2268" y="22096"/>
                  </a:cubicBezTo>
                  <a:lnTo>
                    <a:pt x="2268" y="22363"/>
                  </a:lnTo>
                  <a:cubicBezTo>
                    <a:pt x="2285" y="22646"/>
                    <a:pt x="2502" y="22788"/>
                    <a:pt x="2723" y="22788"/>
                  </a:cubicBezTo>
                  <a:cubicBezTo>
                    <a:pt x="2944" y="22788"/>
                    <a:pt x="3169" y="22646"/>
                    <a:pt x="3202" y="22363"/>
                  </a:cubicBezTo>
                  <a:lnTo>
                    <a:pt x="3169" y="22363"/>
                  </a:lnTo>
                  <a:cubicBezTo>
                    <a:pt x="3169" y="18960"/>
                    <a:pt x="3336" y="15558"/>
                    <a:pt x="3369" y="12122"/>
                  </a:cubicBezTo>
                  <a:cubicBezTo>
                    <a:pt x="3396" y="10249"/>
                    <a:pt x="3401" y="8375"/>
                    <a:pt x="3385" y="6484"/>
                  </a:cubicBezTo>
                  <a:lnTo>
                    <a:pt x="3385" y="6484"/>
                  </a:lnTo>
                  <a:cubicBezTo>
                    <a:pt x="3855" y="6631"/>
                    <a:pt x="4348" y="6702"/>
                    <a:pt x="4843" y="6702"/>
                  </a:cubicBezTo>
                  <a:cubicBezTo>
                    <a:pt x="5404" y="6702"/>
                    <a:pt x="5967" y="6610"/>
                    <a:pt x="6502" y="6432"/>
                  </a:cubicBezTo>
                  <a:lnTo>
                    <a:pt x="6502" y="6432"/>
                  </a:lnTo>
                  <a:cubicBezTo>
                    <a:pt x="6503" y="6472"/>
                    <a:pt x="6504" y="6512"/>
                    <a:pt x="6505" y="6552"/>
                  </a:cubicBezTo>
                  <a:cubicBezTo>
                    <a:pt x="6538" y="8720"/>
                    <a:pt x="6605" y="10888"/>
                    <a:pt x="6605" y="13056"/>
                  </a:cubicBezTo>
                  <a:cubicBezTo>
                    <a:pt x="6638" y="15992"/>
                    <a:pt x="6571" y="18960"/>
                    <a:pt x="6505" y="21896"/>
                  </a:cubicBezTo>
                  <a:lnTo>
                    <a:pt x="6505" y="22363"/>
                  </a:lnTo>
                  <a:cubicBezTo>
                    <a:pt x="6488" y="22663"/>
                    <a:pt x="6713" y="22813"/>
                    <a:pt x="6947" y="22813"/>
                  </a:cubicBezTo>
                  <a:cubicBezTo>
                    <a:pt x="7180" y="22813"/>
                    <a:pt x="7422" y="22663"/>
                    <a:pt x="7439" y="22363"/>
                  </a:cubicBezTo>
                  <a:cubicBezTo>
                    <a:pt x="7505" y="20628"/>
                    <a:pt x="7539" y="18894"/>
                    <a:pt x="7572" y="17159"/>
                  </a:cubicBezTo>
                  <a:cubicBezTo>
                    <a:pt x="7606" y="13490"/>
                    <a:pt x="7472" y="9854"/>
                    <a:pt x="7472" y="6218"/>
                  </a:cubicBezTo>
                  <a:cubicBezTo>
                    <a:pt x="7470" y="6144"/>
                    <a:pt x="7468" y="6071"/>
                    <a:pt x="7466" y="5997"/>
                  </a:cubicBezTo>
                  <a:lnTo>
                    <a:pt x="7466" y="5997"/>
                  </a:lnTo>
                  <a:cubicBezTo>
                    <a:pt x="7846" y="5776"/>
                    <a:pt x="8198" y="5504"/>
                    <a:pt x="8506" y="5184"/>
                  </a:cubicBezTo>
                  <a:cubicBezTo>
                    <a:pt x="9440" y="4217"/>
                    <a:pt x="10241" y="2582"/>
                    <a:pt x="9740" y="1248"/>
                  </a:cubicBezTo>
                  <a:cubicBezTo>
                    <a:pt x="9530" y="664"/>
                    <a:pt x="9026" y="194"/>
                    <a:pt x="8479" y="194"/>
                  </a:cubicBezTo>
                  <a:cubicBezTo>
                    <a:pt x="8244" y="194"/>
                    <a:pt x="8002" y="280"/>
                    <a:pt x="7772" y="480"/>
                  </a:cubicBezTo>
                  <a:cubicBezTo>
                    <a:pt x="7539" y="647"/>
                    <a:pt x="7305" y="847"/>
                    <a:pt x="7139" y="1081"/>
                  </a:cubicBezTo>
                  <a:cubicBezTo>
                    <a:pt x="6872" y="1581"/>
                    <a:pt x="6705" y="2148"/>
                    <a:pt x="6672" y="2749"/>
                  </a:cubicBezTo>
                  <a:cubicBezTo>
                    <a:pt x="6577" y="3626"/>
                    <a:pt x="6516" y="4521"/>
                    <a:pt x="6500" y="5432"/>
                  </a:cubicBezTo>
                  <a:lnTo>
                    <a:pt x="6500" y="5432"/>
                  </a:lnTo>
                  <a:cubicBezTo>
                    <a:pt x="5985" y="5655"/>
                    <a:pt x="5428" y="5777"/>
                    <a:pt x="4868" y="5777"/>
                  </a:cubicBezTo>
                  <a:cubicBezTo>
                    <a:pt x="4364" y="5777"/>
                    <a:pt x="3857" y="5679"/>
                    <a:pt x="3374" y="5466"/>
                  </a:cubicBezTo>
                  <a:lnTo>
                    <a:pt x="3374" y="5466"/>
                  </a:lnTo>
                  <a:cubicBezTo>
                    <a:pt x="3373" y="5339"/>
                    <a:pt x="3371" y="5211"/>
                    <a:pt x="3369" y="5084"/>
                  </a:cubicBezTo>
                  <a:cubicBezTo>
                    <a:pt x="3369" y="4283"/>
                    <a:pt x="3336" y="3483"/>
                    <a:pt x="3269" y="2649"/>
                  </a:cubicBezTo>
                  <a:cubicBezTo>
                    <a:pt x="3202" y="1848"/>
                    <a:pt x="3102" y="647"/>
                    <a:pt x="2268" y="147"/>
                  </a:cubicBezTo>
                  <a:cubicBezTo>
                    <a:pt x="2090" y="45"/>
                    <a:pt x="1916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 rot="989648">
              <a:off x="7866627" y="837711"/>
              <a:ext cx="187327" cy="223380"/>
            </a:xfrm>
            <a:custGeom>
              <a:rect b="b" l="l" r="r" t="t"/>
              <a:pathLst>
                <a:path extrusionOk="0" h="8976" w="7528">
                  <a:moveTo>
                    <a:pt x="289" y="8182"/>
                  </a:moveTo>
                  <a:cubicBezTo>
                    <a:pt x="289" y="8192"/>
                    <a:pt x="286" y="8203"/>
                    <a:pt x="282" y="8212"/>
                  </a:cubicBezTo>
                  <a:lnTo>
                    <a:pt x="282" y="8212"/>
                  </a:lnTo>
                  <a:cubicBezTo>
                    <a:pt x="284" y="8205"/>
                    <a:pt x="286" y="8195"/>
                    <a:pt x="289" y="8182"/>
                  </a:cubicBezTo>
                  <a:close/>
                  <a:moveTo>
                    <a:pt x="281" y="8191"/>
                  </a:moveTo>
                  <a:cubicBezTo>
                    <a:pt x="253" y="8219"/>
                    <a:pt x="239" y="8238"/>
                    <a:pt x="233" y="8248"/>
                  </a:cubicBezTo>
                  <a:lnTo>
                    <a:pt x="233" y="8248"/>
                  </a:lnTo>
                  <a:cubicBezTo>
                    <a:pt x="247" y="8229"/>
                    <a:pt x="263" y="8210"/>
                    <a:pt x="281" y="8191"/>
                  </a:cubicBezTo>
                  <a:lnTo>
                    <a:pt x="281" y="8191"/>
                  </a:lnTo>
                  <a:cubicBezTo>
                    <a:pt x="281" y="8191"/>
                    <a:pt x="281" y="8191"/>
                    <a:pt x="281" y="8191"/>
                  </a:cubicBezTo>
                  <a:close/>
                  <a:moveTo>
                    <a:pt x="6767" y="1"/>
                  </a:moveTo>
                  <a:cubicBezTo>
                    <a:pt x="6701" y="1"/>
                    <a:pt x="6631" y="14"/>
                    <a:pt x="6561" y="43"/>
                  </a:cubicBezTo>
                  <a:cubicBezTo>
                    <a:pt x="3525" y="1377"/>
                    <a:pt x="1757" y="4446"/>
                    <a:pt x="590" y="7382"/>
                  </a:cubicBezTo>
                  <a:cubicBezTo>
                    <a:pt x="490" y="7615"/>
                    <a:pt x="423" y="7849"/>
                    <a:pt x="323" y="8049"/>
                  </a:cubicBezTo>
                  <a:cubicBezTo>
                    <a:pt x="306" y="8082"/>
                    <a:pt x="289" y="8149"/>
                    <a:pt x="281" y="8191"/>
                  </a:cubicBezTo>
                  <a:lnTo>
                    <a:pt x="281" y="8191"/>
                  </a:lnTo>
                  <a:cubicBezTo>
                    <a:pt x="284" y="8188"/>
                    <a:pt x="286" y="8185"/>
                    <a:pt x="289" y="8182"/>
                  </a:cubicBezTo>
                  <a:lnTo>
                    <a:pt x="289" y="8182"/>
                  </a:lnTo>
                  <a:cubicBezTo>
                    <a:pt x="286" y="8185"/>
                    <a:pt x="284" y="8188"/>
                    <a:pt x="281" y="8191"/>
                  </a:cubicBezTo>
                  <a:lnTo>
                    <a:pt x="281" y="8191"/>
                  </a:lnTo>
                  <a:cubicBezTo>
                    <a:pt x="278" y="8205"/>
                    <a:pt x="276" y="8216"/>
                    <a:pt x="276" y="8222"/>
                  </a:cubicBezTo>
                  <a:lnTo>
                    <a:pt x="276" y="8222"/>
                  </a:lnTo>
                  <a:cubicBezTo>
                    <a:pt x="262" y="8243"/>
                    <a:pt x="241" y="8259"/>
                    <a:pt x="233" y="8259"/>
                  </a:cubicBezTo>
                  <a:cubicBezTo>
                    <a:pt x="229" y="8259"/>
                    <a:pt x="229" y="8256"/>
                    <a:pt x="233" y="8248"/>
                  </a:cubicBezTo>
                  <a:lnTo>
                    <a:pt x="233" y="8248"/>
                  </a:lnTo>
                  <a:cubicBezTo>
                    <a:pt x="0" y="8570"/>
                    <a:pt x="289" y="8975"/>
                    <a:pt x="621" y="8975"/>
                  </a:cubicBezTo>
                  <a:cubicBezTo>
                    <a:pt x="734" y="8975"/>
                    <a:pt x="852" y="8929"/>
                    <a:pt x="957" y="8816"/>
                  </a:cubicBezTo>
                  <a:lnTo>
                    <a:pt x="957" y="8849"/>
                  </a:lnTo>
                  <a:cubicBezTo>
                    <a:pt x="1157" y="8616"/>
                    <a:pt x="1257" y="8316"/>
                    <a:pt x="1357" y="8049"/>
                  </a:cubicBezTo>
                  <a:cubicBezTo>
                    <a:pt x="1524" y="7549"/>
                    <a:pt x="1724" y="7048"/>
                    <a:pt x="1957" y="6548"/>
                  </a:cubicBezTo>
                  <a:cubicBezTo>
                    <a:pt x="2591" y="5113"/>
                    <a:pt x="3458" y="3746"/>
                    <a:pt x="4559" y="2612"/>
                  </a:cubicBezTo>
                  <a:cubicBezTo>
                    <a:pt x="5260" y="1878"/>
                    <a:pt x="6094" y="1277"/>
                    <a:pt x="7061" y="844"/>
                  </a:cubicBezTo>
                  <a:cubicBezTo>
                    <a:pt x="7528" y="639"/>
                    <a:pt x="7229" y="1"/>
                    <a:pt x="6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 rot="989648">
              <a:off x="7802301" y="1072407"/>
              <a:ext cx="28243" cy="23269"/>
            </a:xfrm>
            <a:custGeom>
              <a:rect b="b" l="l" r="r" t="t"/>
              <a:pathLst>
                <a:path extrusionOk="0" h="935" w="1135">
                  <a:moveTo>
                    <a:pt x="568" y="1"/>
                  </a:moveTo>
                  <a:cubicBezTo>
                    <a:pt x="1" y="68"/>
                    <a:pt x="1" y="902"/>
                    <a:pt x="568" y="935"/>
                  </a:cubicBezTo>
                  <a:cubicBezTo>
                    <a:pt x="1135" y="902"/>
                    <a:pt x="1135" y="68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33"/>
          <p:cNvSpPr/>
          <p:nvPr/>
        </p:nvSpPr>
        <p:spPr>
          <a:xfrm rot="989451">
            <a:off x="6964986" y="1347226"/>
            <a:ext cx="121724" cy="113202"/>
          </a:xfrm>
          <a:custGeom>
            <a:rect b="b" l="l" r="r" t="t"/>
            <a:pathLst>
              <a:path extrusionOk="0" h="4065" w="4371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_1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3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8" name="Google Shape;1468;p34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3" name="Google Shape;1493;p34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494" name="Google Shape;1494;p34"/>
          <p:cNvSpPr/>
          <p:nvPr/>
        </p:nvSpPr>
        <p:spPr>
          <a:xfrm>
            <a:off x="4857500" y="47252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34"/>
          <p:cNvSpPr/>
          <p:nvPr/>
        </p:nvSpPr>
        <p:spPr>
          <a:xfrm>
            <a:off x="1055050" y="46446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34"/>
          <p:cNvSpPr/>
          <p:nvPr/>
        </p:nvSpPr>
        <p:spPr>
          <a:xfrm>
            <a:off x="2683325" y="2556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34"/>
          <p:cNvSpPr/>
          <p:nvPr/>
        </p:nvSpPr>
        <p:spPr>
          <a:xfrm>
            <a:off x="368488" y="324536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34"/>
          <p:cNvSpPr/>
          <p:nvPr/>
        </p:nvSpPr>
        <p:spPr>
          <a:xfrm>
            <a:off x="8261475" y="79346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34"/>
          <p:cNvSpPr/>
          <p:nvPr/>
        </p:nvSpPr>
        <p:spPr>
          <a:xfrm>
            <a:off x="7064300" y="4627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34"/>
          <p:cNvSpPr/>
          <p:nvPr/>
        </p:nvSpPr>
        <p:spPr>
          <a:xfrm>
            <a:off x="284575" y="15526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1" name="Google Shape;1501;p34"/>
          <p:cNvGrpSpPr/>
          <p:nvPr/>
        </p:nvGrpSpPr>
        <p:grpSpPr>
          <a:xfrm>
            <a:off x="7523250" y="4530438"/>
            <a:ext cx="311900" cy="314700"/>
            <a:chOff x="8571050" y="1873050"/>
            <a:chExt cx="311900" cy="314700"/>
          </a:xfrm>
        </p:grpSpPr>
        <p:sp>
          <p:nvSpPr>
            <p:cNvPr id="1502" name="Google Shape;1502;p34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6" name="Google Shape;1506;p34"/>
          <p:cNvGrpSpPr/>
          <p:nvPr/>
        </p:nvGrpSpPr>
        <p:grpSpPr>
          <a:xfrm flipH="1">
            <a:off x="7965700" y="1697200"/>
            <a:ext cx="730975" cy="238525"/>
            <a:chOff x="3798300" y="2287225"/>
            <a:chExt cx="730975" cy="238525"/>
          </a:xfrm>
        </p:grpSpPr>
        <p:sp>
          <p:nvSpPr>
            <p:cNvPr id="1507" name="Google Shape;1507;p34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9" name="Google Shape;1509;p34"/>
          <p:cNvGrpSpPr/>
          <p:nvPr/>
        </p:nvGrpSpPr>
        <p:grpSpPr>
          <a:xfrm flipH="1">
            <a:off x="3372550" y="4509938"/>
            <a:ext cx="529900" cy="149350"/>
            <a:chOff x="3898800" y="2624300"/>
            <a:chExt cx="529900" cy="149350"/>
          </a:xfrm>
        </p:grpSpPr>
        <p:sp>
          <p:nvSpPr>
            <p:cNvPr id="1510" name="Google Shape;1510;p34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_1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3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14" name="Google Shape;1514;p35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9" name="Google Shape;1539;p35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540" name="Google Shape;1540;p35"/>
          <p:cNvSpPr/>
          <p:nvPr/>
        </p:nvSpPr>
        <p:spPr>
          <a:xfrm>
            <a:off x="5277925" y="48321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5"/>
          <p:cNvSpPr/>
          <p:nvPr/>
        </p:nvSpPr>
        <p:spPr>
          <a:xfrm>
            <a:off x="2030950" y="48491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6922025" y="6503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35"/>
          <p:cNvSpPr/>
          <p:nvPr/>
        </p:nvSpPr>
        <p:spPr>
          <a:xfrm>
            <a:off x="5896400" y="123106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35"/>
          <p:cNvSpPr/>
          <p:nvPr/>
        </p:nvSpPr>
        <p:spPr>
          <a:xfrm>
            <a:off x="8604013" y="33762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35"/>
          <p:cNvSpPr/>
          <p:nvPr/>
        </p:nvSpPr>
        <p:spPr>
          <a:xfrm>
            <a:off x="8485600" y="455357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6" name="Google Shape;1546;p35"/>
          <p:cNvGrpSpPr/>
          <p:nvPr/>
        </p:nvGrpSpPr>
        <p:grpSpPr>
          <a:xfrm>
            <a:off x="204363" y="1403963"/>
            <a:ext cx="730975" cy="238525"/>
            <a:chOff x="3798300" y="2287225"/>
            <a:chExt cx="730975" cy="238525"/>
          </a:xfrm>
        </p:grpSpPr>
        <p:sp>
          <p:nvSpPr>
            <p:cNvPr id="1547" name="Google Shape;1547;p35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35"/>
          <p:cNvGrpSpPr/>
          <p:nvPr/>
        </p:nvGrpSpPr>
        <p:grpSpPr>
          <a:xfrm>
            <a:off x="8165813" y="1335263"/>
            <a:ext cx="529900" cy="149350"/>
            <a:chOff x="3898800" y="2624300"/>
            <a:chExt cx="529900" cy="149350"/>
          </a:xfrm>
        </p:grpSpPr>
        <p:sp>
          <p:nvSpPr>
            <p:cNvPr id="1550" name="Google Shape;1550;p35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_1_1_1_1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3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54" name="Google Shape;1554;p36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9" name="Google Shape;1579;p36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580" name="Google Shape;1580;p36"/>
          <p:cNvSpPr/>
          <p:nvPr/>
        </p:nvSpPr>
        <p:spPr>
          <a:xfrm>
            <a:off x="5737025" y="48319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36"/>
          <p:cNvSpPr/>
          <p:nvPr/>
        </p:nvSpPr>
        <p:spPr>
          <a:xfrm>
            <a:off x="670688" y="48193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36"/>
          <p:cNvSpPr/>
          <p:nvPr/>
        </p:nvSpPr>
        <p:spPr>
          <a:xfrm>
            <a:off x="409338" y="35956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36"/>
          <p:cNvSpPr/>
          <p:nvPr/>
        </p:nvSpPr>
        <p:spPr>
          <a:xfrm>
            <a:off x="8593750" y="42285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36"/>
          <p:cNvSpPr/>
          <p:nvPr/>
        </p:nvSpPr>
        <p:spPr>
          <a:xfrm>
            <a:off x="1406050" y="58731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5" name="Google Shape;1585;p36"/>
          <p:cNvGrpSpPr/>
          <p:nvPr/>
        </p:nvGrpSpPr>
        <p:grpSpPr>
          <a:xfrm>
            <a:off x="3051425" y="4604725"/>
            <a:ext cx="311900" cy="314700"/>
            <a:chOff x="8571050" y="1873050"/>
            <a:chExt cx="311900" cy="314700"/>
          </a:xfrm>
        </p:grpSpPr>
        <p:sp>
          <p:nvSpPr>
            <p:cNvPr id="1586" name="Google Shape;1586;p36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0" name="Google Shape;1590;p36"/>
          <p:cNvSpPr/>
          <p:nvPr/>
        </p:nvSpPr>
        <p:spPr>
          <a:xfrm rot="989451">
            <a:off x="7130073" y="686163"/>
            <a:ext cx="121724" cy="113202"/>
          </a:xfrm>
          <a:custGeom>
            <a:rect b="b" l="l" r="r" t="t"/>
            <a:pathLst>
              <a:path extrusionOk="0" h="4065" w="4371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_1_1_1_1_1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3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93" name="Google Shape;1593;p37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8" name="Google Shape;1618;p37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619" name="Google Shape;1619;p37"/>
          <p:cNvSpPr/>
          <p:nvPr/>
        </p:nvSpPr>
        <p:spPr>
          <a:xfrm>
            <a:off x="428925" y="16037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37"/>
          <p:cNvSpPr/>
          <p:nvPr/>
        </p:nvSpPr>
        <p:spPr>
          <a:xfrm>
            <a:off x="3943163" y="48902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37"/>
          <p:cNvSpPr/>
          <p:nvPr/>
        </p:nvSpPr>
        <p:spPr>
          <a:xfrm>
            <a:off x="341325" y="4362888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37"/>
          <p:cNvSpPr/>
          <p:nvPr/>
        </p:nvSpPr>
        <p:spPr>
          <a:xfrm>
            <a:off x="6728588" y="5001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37"/>
          <p:cNvSpPr/>
          <p:nvPr/>
        </p:nvSpPr>
        <p:spPr>
          <a:xfrm>
            <a:off x="6193788" y="122166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37"/>
          <p:cNvSpPr/>
          <p:nvPr/>
        </p:nvSpPr>
        <p:spPr>
          <a:xfrm>
            <a:off x="8756950" y="218125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5" name="Google Shape;1625;p37"/>
          <p:cNvGrpSpPr/>
          <p:nvPr/>
        </p:nvGrpSpPr>
        <p:grpSpPr>
          <a:xfrm>
            <a:off x="4307138" y="834238"/>
            <a:ext cx="529900" cy="149350"/>
            <a:chOff x="3898800" y="2624300"/>
            <a:chExt cx="529900" cy="149350"/>
          </a:xfrm>
        </p:grpSpPr>
        <p:sp>
          <p:nvSpPr>
            <p:cNvPr id="1626" name="Google Shape;1626;p37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8" name="Google Shape;1628;p37"/>
          <p:cNvGrpSpPr/>
          <p:nvPr/>
        </p:nvGrpSpPr>
        <p:grpSpPr>
          <a:xfrm>
            <a:off x="8530125" y="4248400"/>
            <a:ext cx="311900" cy="314700"/>
            <a:chOff x="8571050" y="1873050"/>
            <a:chExt cx="311900" cy="314700"/>
          </a:xfrm>
        </p:grpSpPr>
        <p:sp>
          <p:nvSpPr>
            <p:cNvPr id="1629" name="Google Shape;1629;p37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_2_2_2"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35" name="Google Shape;1635;p38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0" name="Google Shape;1660;p38"/>
          <p:cNvSpPr txBox="1"/>
          <p:nvPr>
            <p:ph type="title"/>
          </p:nvPr>
        </p:nvSpPr>
        <p:spPr>
          <a:xfrm flipH="1">
            <a:off x="1322826" y="557941"/>
            <a:ext cx="31581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72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661" name="Google Shape;1661;p38"/>
          <p:cNvSpPr txBox="1"/>
          <p:nvPr>
            <p:ph idx="1" type="subTitle"/>
          </p:nvPr>
        </p:nvSpPr>
        <p:spPr>
          <a:xfrm flipH="1">
            <a:off x="1323200" y="1452325"/>
            <a:ext cx="30990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2" name="Google Shape;1662;p38"/>
          <p:cNvSpPr/>
          <p:nvPr/>
        </p:nvSpPr>
        <p:spPr>
          <a:xfrm>
            <a:off x="6481200" y="33547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38"/>
          <p:cNvSpPr/>
          <p:nvPr/>
        </p:nvSpPr>
        <p:spPr>
          <a:xfrm>
            <a:off x="4244525" y="247602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38"/>
          <p:cNvSpPr/>
          <p:nvPr/>
        </p:nvSpPr>
        <p:spPr>
          <a:xfrm>
            <a:off x="407850" y="3098363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38"/>
          <p:cNvSpPr/>
          <p:nvPr/>
        </p:nvSpPr>
        <p:spPr>
          <a:xfrm>
            <a:off x="7192638" y="1452313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38"/>
          <p:cNvSpPr/>
          <p:nvPr/>
        </p:nvSpPr>
        <p:spPr>
          <a:xfrm>
            <a:off x="506050" y="930513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8"/>
          <p:cNvSpPr/>
          <p:nvPr/>
        </p:nvSpPr>
        <p:spPr>
          <a:xfrm>
            <a:off x="8430775" y="47203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38"/>
          <p:cNvSpPr/>
          <p:nvPr/>
        </p:nvSpPr>
        <p:spPr>
          <a:xfrm>
            <a:off x="4512113" y="445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8374375" y="2556588"/>
            <a:ext cx="311900" cy="314700"/>
            <a:chOff x="8571050" y="1873050"/>
            <a:chExt cx="311900" cy="314700"/>
          </a:xfrm>
        </p:grpSpPr>
        <p:sp>
          <p:nvSpPr>
            <p:cNvPr id="1670" name="Google Shape;1670;p3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4480925" y="692000"/>
            <a:ext cx="730975" cy="238525"/>
            <a:chOff x="3798300" y="2287225"/>
            <a:chExt cx="730975" cy="238525"/>
          </a:xfrm>
        </p:grpSpPr>
        <p:sp>
          <p:nvSpPr>
            <p:cNvPr id="1675" name="Google Shape;1675;p38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6785850" y="4533288"/>
            <a:ext cx="529900" cy="149350"/>
            <a:chOff x="3898800" y="2624300"/>
            <a:chExt cx="529900" cy="149350"/>
          </a:xfrm>
        </p:grpSpPr>
        <p:sp>
          <p:nvSpPr>
            <p:cNvPr id="1678" name="Google Shape;1678;p38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0" name="Google Shape;1680;p38"/>
          <p:cNvSpPr txBox="1"/>
          <p:nvPr/>
        </p:nvSpPr>
        <p:spPr>
          <a:xfrm>
            <a:off x="1329600" y="3602508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and infographics &amp; images by</a:t>
            </a:r>
            <a:r>
              <a:rPr b="1"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5"/>
          <p:cNvSpPr txBox="1"/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2" name="Google Shape;172;p5"/>
          <p:cNvSpPr txBox="1"/>
          <p:nvPr>
            <p:ph idx="1" type="subTitle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"/>
          <p:cNvSpPr txBox="1"/>
          <p:nvPr>
            <p:ph idx="2" type="title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b="1" sz="3100"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4" name="Google Shape;174;p5"/>
          <p:cNvSpPr txBox="1"/>
          <p:nvPr>
            <p:ph idx="3" type="subTitle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"/>
          <p:cNvSpPr txBox="1"/>
          <p:nvPr>
            <p:ph idx="4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rect b="b" l="l" r="r" t="t"/>
              <a:pathLst>
                <a:path extrusionOk="0" h="7360" w="11771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rect b="b" l="l" r="r" t="t"/>
              <a:pathLst>
                <a:path extrusionOk="0" h="3079" w="5283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_1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90" name="Google Shape;190;p6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6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16" name="Google Shape;216;p6"/>
          <p:cNvSpPr/>
          <p:nvPr/>
        </p:nvSpPr>
        <p:spPr>
          <a:xfrm>
            <a:off x="4387775" y="48953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360150" y="83267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368488" y="374013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8347050" y="728738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6328375" y="404538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125825" y="233755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6"/>
          <p:cNvGrpSpPr/>
          <p:nvPr/>
        </p:nvGrpSpPr>
        <p:grpSpPr>
          <a:xfrm>
            <a:off x="8632975" y="3425438"/>
            <a:ext cx="311900" cy="314700"/>
            <a:chOff x="8571050" y="1873050"/>
            <a:chExt cx="311900" cy="314700"/>
          </a:xfrm>
        </p:grpSpPr>
        <p:sp>
          <p:nvSpPr>
            <p:cNvPr id="223" name="Google Shape;223;p6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7"/>
          <p:cNvSpPr txBox="1"/>
          <p:nvPr>
            <p:ph idx="1" type="body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/>
        </p:txBody>
      </p:sp>
      <p:sp>
        <p:nvSpPr>
          <p:cNvPr id="255" name="Google Shape;255;p7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flipH="1" rot="892767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rect b="b" l="l" r="r" t="t"/>
              <a:pathLst>
                <a:path extrusionOk="0" h="6123" w="10026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rect b="b" l="l" r="r" t="t"/>
              <a:pathLst>
                <a:path extrusionOk="0" h="3195" w="496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/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rect b="b" l="l" r="r" t="t"/>
              <a:pathLst>
                <a:path extrusionOk="0" h="259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rect b="b" l="l" r="r" t="t"/>
              <a:pathLst>
                <a:path extrusionOk="0" h="222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rect b="b" l="l" r="r" t="t"/>
              <a:pathLst>
                <a:path extrusionOk="0" h="260" w="63221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rect b="b" l="l" r="r" t="t"/>
              <a:pathLst>
                <a:path extrusionOk="0" h="223" w="63221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rect b="b" l="l" r="r" t="t"/>
              <a:pathLst>
                <a:path extrusionOk="0" h="85921" w="297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9"/>
          <p:cNvSpPr txBox="1"/>
          <p:nvPr>
            <p:ph idx="1" type="body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9"/>
          <p:cNvSpPr txBox="1"/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353" name="Google Shape;353;p9"/>
          <p:cNvSpPr txBox="1"/>
          <p:nvPr>
            <p:ph idx="2" type="subTitle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rect b="b" l="l" r="r" t="t"/>
              <a:pathLst>
                <a:path extrusionOk="0" h="9541" w="28905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rect b="b" l="l" r="r" t="t"/>
              <a:pathLst>
                <a:path extrusionOk="0" h="4821" w="4423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>
            <p:ph idx="1" type="body"/>
          </p:nvPr>
        </p:nvSpPr>
        <p:spPr>
          <a:xfrm>
            <a:off x="1043150" y="435550"/>
            <a:ext cx="2332800" cy="24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Dancing Script"/>
                <a:ea typeface="Dancing Script"/>
                <a:cs typeface="Dancing Script"/>
                <a:sym typeface="Dancing Script"/>
              </a:defRPr>
            </a:lvl1pPr>
          </a:lstStyle>
          <a:p/>
        </p:txBody>
      </p:sp>
      <p:sp>
        <p:nvSpPr>
          <p:cNvPr id="374" name="Google Shape;374;p10"/>
          <p:cNvSpPr/>
          <p:nvPr/>
        </p:nvSpPr>
        <p:spPr>
          <a:xfrm>
            <a:off x="7238275" y="1253575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8765600" y="367141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877275" y="2528875"/>
            <a:ext cx="87600" cy="85725"/>
          </a:xfrm>
          <a:custGeom>
            <a:rect b="b" l="l" r="r" t="t"/>
            <a:pathLst>
              <a:path extrusionOk="0" h="3429" w="3504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376500" y="1275425"/>
            <a:ext cx="70900" cy="70825"/>
          </a:xfrm>
          <a:custGeom>
            <a:rect b="b" l="l" r="r" t="t"/>
            <a:pathLst>
              <a:path extrusionOk="0" h="2833" w="2836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109563" y="4279138"/>
            <a:ext cx="338600" cy="293575"/>
          </a:xfrm>
          <a:custGeom>
            <a:rect b="b" l="l" r="r" t="t"/>
            <a:pathLst>
              <a:path extrusionOk="0" h="11743" w="13544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5363100" y="2859863"/>
            <a:ext cx="85075" cy="80575"/>
          </a:xfrm>
          <a:custGeom>
            <a:rect b="b" l="l" r="r" t="t"/>
            <a:pathLst>
              <a:path extrusionOk="0" h="3223" w="3403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3760113" y="695800"/>
            <a:ext cx="321925" cy="310900"/>
          </a:xfrm>
          <a:custGeom>
            <a:rect b="b" l="l" r="r" t="t"/>
            <a:pathLst>
              <a:path extrusionOk="0" h="12436" w="12877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1637488" y="4640213"/>
            <a:ext cx="109275" cy="114525"/>
          </a:xfrm>
          <a:custGeom>
            <a:rect b="b" l="l" r="r" t="t"/>
            <a:pathLst>
              <a:path extrusionOk="0" h="4581" w="4371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256000" y="2742800"/>
            <a:ext cx="311900" cy="314700"/>
            <a:chOff x="8571050" y="1873050"/>
            <a:chExt cx="311900" cy="314700"/>
          </a:xfrm>
        </p:grpSpPr>
        <p:sp>
          <p:nvSpPr>
            <p:cNvPr id="383" name="Google Shape;383;p10"/>
            <p:cNvSpPr/>
            <p:nvPr/>
          </p:nvSpPr>
          <p:spPr>
            <a:xfrm>
              <a:off x="8571050" y="1873050"/>
              <a:ext cx="311900" cy="314700"/>
            </a:xfrm>
            <a:custGeom>
              <a:rect b="b" l="l" r="r" t="t"/>
              <a:pathLst>
                <a:path extrusionOk="0" h="12588" w="12476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662775" y="1977975"/>
              <a:ext cx="28375" cy="42475"/>
            </a:xfrm>
            <a:custGeom>
              <a:rect b="b" l="l" r="r" t="t"/>
              <a:pathLst>
                <a:path extrusionOk="0" h="1699" w="1135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738650" y="1982725"/>
              <a:ext cx="30900" cy="44550"/>
            </a:xfrm>
            <a:custGeom>
              <a:rect b="b" l="l" r="r" t="t"/>
              <a:pathLst>
                <a:path extrusionOk="0" h="1782" w="1236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6225" y="2044500"/>
              <a:ext cx="150825" cy="63025"/>
            </a:xfrm>
            <a:custGeom>
              <a:rect b="b" l="l" r="r" t="t"/>
              <a:pathLst>
                <a:path extrusionOk="0" h="2521" w="6033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flipH="1">
            <a:off x="1503200" y="3929775"/>
            <a:ext cx="529900" cy="149350"/>
            <a:chOff x="3898800" y="2624300"/>
            <a:chExt cx="529900" cy="149350"/>
          </a:xfrm>
        </p:grpSpPr>
        <p:sp>
          <p:nvSpPr>
            <p:cNvPr id="388" name="Google Shape;388;p10"/>
            <p:cNvSpPr/>
            <p:nvPr/>
          </p:nvSpPr>
          <p:spPr>
            <a:xfrm>
              <a:off x="3916975" y="2666775"/>
              <a:ext cx="511725" cy="65425"/>
            </a:xfrm>
            <a:custGeom>
              <a:rect b="b" l="l" r="r" t="t"/>
              <a:pathLst>
                <a:path extrusionOk="0" h="2617" w="20469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898800" y="2624300"/>
              <a:ext cx="116400" cy="149350"/>
            </a:xfrm>
            <a:custGeom>
              <a:rect b="b" l="l" r="r" t="t"/>
              <a:pathLst>
                <a:path extrusionOk="0" h="5974" w="4656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7053975" y="357513"/>
            <a:ext cx="581325" cy="169475"/>
            <a:chOff x="5393300" y="2420750"/>
            <a:chExt cx="581325" cy="169475"/>
          </a:xfrm>
        </p:grpSpPr>
        <p:sp>
          <p:nvSpPr>
            <p:cNvPr id="391" name="Google Shape;391;p10"/>
            <p:cNvSpPr/>
            <p:nvPr/>
          </p:nvSpPr>
          <p:spPr>
            <a:xfrm>
              <a:off x="5393300" y="2420750"/>
              <a:ext cx="581325" cy="169475"/>
            </a:xfrm>
            <a:custGeom>
              <a:rect b="b" l="l" r="r" t="t"/>
              <a:pathLst>
                <a:path extrusionOk="0" h="6779" w="23253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95700" y="2435100"/>
              <a:ext cx="80900" cy="141375"/>
            </a:xfrm>
            <a:custGeom>
              <a:rect b="b" l="l" r="r" t="t"/>
              <a:pathLst>
                <a:path extrusionOk="0" h="5655" w="3236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o.boarddocs.com/ca/julian/Board.nsf/files/DKC54F0E6951/$file/JCS%20Manzanita%20August%202025%20Charter%20Update%20(1).pdf" TargetMode="External"/><Relationship Id="rId4" Type="http://schemas.openxmlformats.org/officeDocument/2006/relationships/hyperlink" Target="https://go.boarddocs.com/ca/julian/Board.nsf/files/DLF8VW203473/$file/JCS%20Manzanita%20September%202025%20Charter%20Update.pdf" TargetMode="External"/><Relationship Id="rId5" Type="http://schemas.openxmlformats.org/officeDocument/2006/relationships/hyperlink" Target="https://go.boarddocs.com/ca/julian/Board.nsf/files/DMAKMK528B8F/$file/JCS%20Manzanita%20October%202025%20Charter%20Update%20(1)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7Vs4CG8zM1FbD6ACr56b1ELRB1zQXFF9F3RZmN8kGuY/edit?usp=sharing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presentation/d/1jcNRJ2bqcvI_Kfq_yh9HFoh5y3Ao6F7_6JUHmTekP8s/edit?usp=sharing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dwU-TTH2KlJE2jH3YDrNQd1BIrAqb7CT/view?usp=sharing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rive.google.com/file/d/1dwU-TTH2KlJE2jH3YDrNQd1BIrAqb7CT/view?usp=sharin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rive.google.com/file/d/1dwU-TTH2KlJE2jH3YDrNQd1BIrAqb7CT/view?usp=sharin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rive.google.com/file/d/1dwU-TTH2KlJE2jH3YDrNQd1BIrAqb7CT/view?usp=sharin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ocs.google.com/presentation/d/1zahX5jbqlnLPacAfXQbRhTIz32bio2zMyZH6DNT122c/edit?usp=sharing" TargetMode="External"/><Relationship Id="rId4" Type="http://schemas.openxmlformats.org/officeDocument/2006/relationships/hyperlink" Target="https://docs.google.com/spreadsheets/d/18SThKVlNqjd_byPLGom7S04GovuEoCpm/edit?gid=10466573#gid=10466573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file/d/1GWkkr7nOyu4olBr_AtYMBbYO0DLLmlIV/view?usp=sharing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drive.google.com/file/d/1GWkkr7nOyu4olBr_AtYMBbYO0DLLmlIV/view?usp=sharing" TargetMode="External"/><Relationship Id="rId7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smckay@jcs-inc.org" TargetMode="External"/><Relationship Id="rId4" Type="http://schemas.openxmlformats.org/officeDocument/2006/relationships/hyperlink" Target="mailto:jcauzza@jcs-inc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43"/>
          <p:cNvSpPr txBox="1"/>
          <p:nvPr>
            <p:ph type="ctrTitle"/>
          </p:nvPr>
        </p:nvSpPr>
        <p:spPr>
          <a:xfrm>
            <a:off x="1894850" y="1217525"/>
            <a:ext cx="7200900" cy="18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50">
                <a:solidFill>
                  <a:schemeClr val="dk1"/>
                </a:solidFill>
              </a:rPr>
              <a:t>JCS-Manzanita</a:t>
            </a:r>
            <a:endParaRPr sz="59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950">
                <a:solidFill>
                  <a:schemeClr val="dk1"/>
                </a:solidFill>
                <a:highlight>
                  <a:schemeClr val="dk2"/>
                </a:highlight>
              </a:rPr>
              <a:t>School Site Council</a:t>
            </a:r>
            <a:endParaRPr sz="5950"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  <p:sp>
        <p:nvSpPr>
          <p:cNvPr id="1858" name="Google Shape;1858;p43"/>
          <p:cNvSpPr txBox="1"/>
          <p:nvPr>
            <p:ph idx="1" type="subTitle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5, 2025</a:t>
            </a:r>
            <a:endParaRPr/>
          </a:p>
        </p:txBody>
      </p:sp>
      <p:grpSp>
        <p:nvGrpSpPr>
          <p:cNvPr id="1859" name="Google Shape;1859;p43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60" name="Google Shape;1860;p43"/>
            <p:cNvSpPr/>
            <p:nvPr/>
          </p:nvSpPr>
          <p:spPr>
            <a:xfrm>
              <a:off x="820950" y="1441799"/>
              <a:ext cx="1953192" cy="2175517"/>
            </a:xfrm>
            <a:custGeom>
              <a:rect b="b" l="l" r="r" t="t"/>
              <a:pathLst>
                <a:path extrusionOk="0" h="52498" w="47133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20000" dist="76200">
                <a:srgbClr val="000000">
                  <a:alpha val="8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1005936" y="1538560"/>
              <a:ext cx="1648856" cy="1958662"/>
            </a:xfrm>
            <a:custGeom>
              <a:rect b="b" l="l" r="r" t="t"/>
              <a:pathLst>
                <a:path extrusionOk="0" h="47265" w="39789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2013121" y="2827940"/>
              <a:ext cx="540170" cy="423724"/>
            </a:xfrm>
            <a:custGeom>
              <a:rect b="b" l="l" r="r" t="t"/>
              <a:pathLst>
                <a:path extrusionOk="0" h="10225" w="13035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2080253" y="2926400"/>
              <a:ext cx="376068" cy="82134"/>
            </a:xfrm>
            <a:custGeom>
              <a:rect b="b" l="l" r="r" t="t"/>
              <a:pathLst>
                <a:path extrusionOk="0" fill="none" h="1982" w="9075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2096663" y="2998048"/>
              <a:ext cx="374576" cy="83584"/>
            </a:xfrm>
            <a:custGeom>
              <a:rect b="b" l="l" r="r" t="t"/>
              <a:pathLst>
                <a:path extrusionOk="0" fill="none" h="2017" w="9039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2111581" y="3071147"/>
              <a:ext cx="376068" cy="82093"/>
            </a:xfrm>
            <a:custGeom>
              <a:rect b="b" l="l" r="r" t="t"/>
              <a:pathLst>
                <a:path extrusionOk="0" fill="none" h="1981" w="9075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cap="rnd" cmpd="sng" w="19050">
              <a:solidFill>
                <a:schemeClr val="accent4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947755" y="1875999"/>
              <a:ext cx="477513" cy="1566764"/>
            </a:xfrm>
            <a:custGeom>
              <a:rect b="b" l="l" r="r" t="t"/>
              <a:pathLst>
                <a:path extrusionOk="0" fill="none" h="37808" w="11523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cap="rnd" cmpd="sng" w="22500">
              <a:solidFill>
                <a:schemeClr val="dk1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7" name="Google Shape;1867;p43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68" name="Google Shape;1868;p43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43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75" name="Google Shape;1875;p43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5" name="Google Shape;1885;p43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86" name="Google Shape;1886;p43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3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3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3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52"/>
          <p:cNvSpPr txBox="1"/>
          <p:nvPr>
            <p:ph type="title"/>
          </p:nvPr>
        </p:nvSpPr>
        <p:spPr>
          <a:xfrm>
            <a:off x="713250" y="240975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Study Enrollment Summary</a:t>
            </a:r>
            <a:endParaRPr/>
          </a:p>
        </p:txBody>
      </p:sp>
      <p:grpSp>
        <p:nvGrpSpPr>
          <p:cNvPr id="2336" name="Google Shape;2336;p52"/>
          <p:cNvGrpSpPr/>
          <p:nvPr/>
        </p:nvGrpSpPr>
        <p:grpSpPr>
          <a:xfrm rot="335180">
            <a:off x="7224190" y="1086273"/>
            <a:ext cx="2167949" cy="1198360"/>
            <a:chOff x="5721275" y="1941825"/>
            <a:chExt cx="2654592" cy="1467179"/>
          </a:xfrm>
        </p:grpSpPr>
        <p:sp>
          <p:nvSpPr>
            <p:cNvPr id="2337" name="Google Shape;2337;p52"/>
            <p:cNvSpPr/>
            <p:nvPr/>
          </p:nvSpPr>
          <p:spPr>
            <a:xfrm>
              <a:off x="5721275" y="1941825"/>
              <a:ext cx="2654592" cy="1467179"/>
            </a:xfrm>
            <a:custGeom>
              <a:rect b="b" l="l" r="r" t="t"/>
              <a:pathLst>
                <a:path extrusionOk="0" h="37495" w="67849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52"/>
            <p:cNvSpPr/>
            <p:nvPr/>
          </p:nvSpPr>
          <p:spPr>
            <a:xfrm>
              <a:off x="5969499" y="2054083"/>
              <a:ext cx="825929" cy="497381"/>
            </a:xfrm>
            <a:custGeom>
              <a:rect b="b" l="l" r="r" t="t"/>
              <a:pathLst>
                <a:path extrusionOk="0" h="12711" w="2111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52"/>
            <p:cNvSpPr/>
            <p:nvPr/>
          </p:nvSpPr>
          <p:spPr>
            <a:xfrm>
              <a:off x="7707188" y="2098454"/>
              <a:ext cx="541373" cy="465138"/>
            </a:xfrm>
            <a:custGeom>
              <a:rect b="b" l="l" r="r" t="t"/>
              <a:pathLst>
                <a:path extrusionOk="0" h="11887" w="13837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52"/>
            <p:cNvSpPr/>
            <p:nvPr/>
          </p:nvSpPr>
          <p:spPr>
            <a:xfrm>
              <a:off x="6751070" y="2631767"/>
              <a:ext cx="302827" cy="111364"/>
            </a:xfrm>
            <a:custGeom>
              <a:rect b="b" l="l" r="r" t="t"/>
              <a:pathLst>
                <a:path extrusionOk="0" h="2846" w="774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52"/>
            <p:cNvSpPr/>
            <p:nvPr/>
          </p:nvSpPr>
          <p:spPr>
            <a:xfrm>
              <a:off x="576638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52"/>
            <p:cNvSpPr/>
            <p:nvPr/>
          </p:nvSpPr>
          <p:spPr>
            <a:xfrm>
              <a:off x="5842648" y="2454792"/>
              <a:ext cx="986693" cy="839299"/>
            </a:xfrm>
            <a:custGeom>
              <a:rect b="b" l="l" r="r" t="t"/>
              <a:pathLst>
                <a:path extrusionOk="0" h="21449" w="25219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52"/>
            <p:cNvSpPr/>
            <p:nvPr/>
          </p:nvSpPr>
          <p:spPr>
            <a:xfrm>
              <a:off x="689145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52"/>
            <p:cNvSpPr/>
            <p:nvPr/>
          </p:nvSpPr>
          <p:spPr>
            <a:xfrm>
              <a:off x="6969010" y="2454792"/>
              <a:ext cx="985402" cy="839299"/>
            </a:xfrm>
            <a:custGeom>
              <a:rect b="b" l="l" r="r" t="t"/>
              <a:pathLst>
                <a:path extrusionOk="0" h="21449" w="25186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52"/>
            <p:cNvSpPr/>
            <p:nvPr/>
          </p:nvSpPr>
          <p:spPr>
            <a:xfrm>
              <a:off x="6115445" y="2777636"/>
              <a:ext cx="74416" cy="75795"/>
            </a:xfrm>
            <a:custGeom>
              <a:rect b="b" l="l" r="r" t="t"/>
              <a:pathLst>
                <a:path extrusionOk="0" h="1937" w="1902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52"/>
            <p:cNvSpPr/>
            <p:nvPr/>
          </p:nvSpPr>
          <p:spPr>
            <a:xfrm>
              <a:off x="6158524" y="2796339"/>
              <a:ext cx="133573" cy="120520"/>
            </a:xfrm>
            <a:custGeom>
              <a:rect b="b" l="l" r="r" t="t"/>
              <a:pathLst>
                <a:path extrusionOk="0" h="3080" w="3414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52"/>
            <p:cNvSpPr/>
            <p:nvPr/>
          </p:nvSpPr>
          <p:spPr>
            <a:xfrm>
              <a:off x="7181785" y="2678016"/>
              <a:ext cx="114167" cy="91369"/>
            </a:xfrm>
            <a:custGeom>
              <a:rect b="b" l="l" r="r" t="t"/>
              <a:pathLst>
                <a:path extrusionOk="0" h="2335" w="2918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52"/>
            <p:cNvSpPr/>
            <p:nvPr/>
          </p:nvSpPr>
          <p:spPr>
            <a:xfrm>
              <a:off x="7243097" y="2725674"/>
              <a:ext cx="150240" cy="122673"/>
            </a:xfrm>
            <a:custGeom>
              <a:rect b="b" l="l" r="r" t="t"/>
              <a:pathLst>
                <a:path extrusionOk="0" h="3135" w="384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9" name="Google Shape;2349;p52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350" name="Google Shape;2350;p52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52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52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52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52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52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52"/>
          <p:cNvGrpSpPr/>
          <p:nvPr/>
        </p:nvGrpSpPr>
        <p:grpSpPr>
          <a:xfrm>
            <a:off x="5454431" y="3845172"/>
            <a:ext cx="3622264" cy="1403709"/>
            <a:chOff x="2564525" y="5223525"/>
            <a:chExt cx="2556110" cy="834547"/>
          </a:xfrm>
        </p:grpSpPr>
        <p:sp>
          <p:nvSpPr>
            <p:cNvPr id="2357" name="Google Shape;2357;p52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52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52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52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52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52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52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52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52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52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7" name="Google Shape;2367;p52"/>
          <p:cNvSpPr txBox="1"/>
          <p:nvPr>
            <p:ph idx="1" type="body"/>
          </p:nvPr>
        </p:nvSpPr>
        <p:spPr>
          <a:xfrm>
            <a:off x="5663550" y="4188975"/>
            <a:ext cx="3225300" cy="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11/3/2024 Enrollment (Last Year): 82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11/3/2025 Enrollment (This Year): 96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Difference: 14</a:t>
            </a:r>
            <a:endParaRPr/>
          </a:p>
        </p:txBody>
      </p:sp>
      <p:pic>
        <p:nvPicPr>
          <p:cNvPr id="2368" name="Google Shape;2368;p52" title="Screenshot 2025-11-03 at 10.07.5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00" y="904175"/>
            <a:ext cx="8544476" cy="2848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69" name="Google Shape;2369;p52" title="Screenshot 2025-11-03 at 10.08.2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00" y="3858575"/>
            <a:ext cx="8587551" cy="330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3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53"/>
          <p:cNvSpPr txBox="1"/>
          <p:nvPr>
            <p:ph type="title"/>
          </p:nvPr>
        </p:nvSpPr>
        <p:spPr>
          <a:xfrm>
            <a:off x="1170425" y="571000"/>
            <a:ext cx="3858900" cy="8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Board Reports</a:t>
            </a:r>
            <a:endParaRPr/>
          </a:p>
        </p:txBody>
      </p:sp>
      <p:sp>
        <p:nvSpPr>
          <p:cNvPr id="2375" name="Google Shape;2375;p53"/>
          <p:cNvSpPr txBox="1"/>
          <p:nvPr>
            <p:ph idx="1" type="subTitle"/>
          </p:nvPr>
        </p:nvSpPr>
        <p:spPr>
          <a:xfrm>
            <a:off x="1170425" y="1653450"/>
            <a:ext cx="42660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chemeClr val="dk2"/>
                </a:highlight>
                <a:hlinkClick r:id="rId3"/>
              </a:rPr>
              <a:t>August 2025</a:t>
            </a:r>
            <a:endParaRPr sz="2000">
              <a:highlight>
                <a:schemeClr val="dk2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chemeClr val="dk2"/>
                </a:highlight>
                <a:hlinkClick r:id="rId4"/>
              </a:rPr>
              <a:t>September 2025</a:t>
            </a:r>
            <a:endParaRPr sz="2000">
              <a:highlight>
                <a:schemeClr val="dk2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chemeClr val="dk2"/>
                </a:highlight>
                <a:hlinkClick r:id="rId5"/>
              </a:rPr>
              <a:t>October 2025</a:t>
            </a:r>
            <a:endParaRPr sz="2000">
              <a:highlight>
                <a:schemeClr val="dk2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Dancing Script"/>
                <a:ea typeface="Dancing Script"/>
                <a:cs typeface="Dancing Script"/>
                <a:sym typeface="Dancing Script"/>
              </a:rPr>
              <a:t>Please attend the next JCS Board Meeting on Friday, November 7, 2025 @ 10 a.m. via Zoom (access at JCS-Inc.org)</a:t>
            </a:r>
            <a:endParaRPr sz="20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2376" name="Google Shape;2376;p53"/>
          <p:cNvGrpSpPr/>
          <p:nvPr/>
        </p:nvGrpSpPr>
        <p:grpSpPr>
          <a:xfrm>
            <a:off x="5271980" y="846415"/>
            <a:ext cx="1691834" cy="1281429"/>
            <a:chOff x="6299065" y="352775"/>
            <a:chExt cx="1844765" cy="1397110"/>
          </a:xfrm>
        </p:grpSpPr>
        <p:sp>
          <p:nvSpPr>
            <p:cNvPr id="2377" name="Google Shape;2377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rect b="b" l="l" r="r" t="t"/>
              <a:pathLst>
                <a:path extrusionOk="0" fill="none" h="1045" w="317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rect b="b" l="l" r="r" t="t"/>
              <a:pathLst>
                <a:path extrusionOk="0" fill="none" h="1621" w="1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cap="rnd" cmpd="sng" w="12600">
              <a:solidFill>
                <a:schemeClr val="dk1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9" name="Google Shape;2379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380" name="Google Shape;2380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rect b="b" l="l" r="r" t="t"/>
                <a:pathLst>
                  <a:path extrusionOk="0" fill="none" h="1045" w="3134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cap="rnd" cmpd="sng" w="12600">
                <a:solidFill>
                  <a:srgbClr val="002642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rect b="b" l="l" r="r" t="t"/>
                <a:pathLst>
                  <a:path extrusionOk="0" h="37268" w="53579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bl" dir="3000000" dist="76200">
                  <a:schemeClr val="dk1">
                    <a:alpha val="8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rect b="b" l="l" r="r" t="t"/>
                <a:pathLst>
                  <a:path extrusionOk="0" h="32230" w="48358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rect b="b" l="l" r="r" t="t"/>
                <a:pathLst>
                  <a:path extrusionOk="0" fill="none" h="1621" w="1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cap="rnd" cmpd="sng" w="1260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92" name="Google Shape;2392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rect b="b" l="l" r="r" t="t"/>
              <a:pathLst>
                <a:path extrusionOk="0" fill="none" h="1621" w="1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cap="rnd" cmpd="sng" w="12600">
              <a:solidFill>
                <a:schemeClr val="dk1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3" name="Google Shape;2393;p53"/>
          <p:cNvGrpSpPr/>
          <p:nvPr/>
        </p:nvGrpSpPr>
        <p:grpSpPr>
          <a:xfrm>
            <a:off x="6507667" y="2792126"/>
            <a:ext cx="1264257" cy="1609806"/>
            <a:chOff x="6914636" y="2627673"/>
            <a:chExt cx="1485264" cy="1890998"/>
          </a:xfrm>
        </p:grpSpPr>
        <p:sp>
          <p:nvSpPr>
            <p:cNvPr id="2394" name="Google Shape;2394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rect b="b" l="l" r="r" t="t"/>
              <a:pathLst>
                <a:path extrusionOk="0" fill="none" h="2701" w="1981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rect b="b" l="l" r="r" t="t"/>
              <a:pathLst>
                <a:path extrusionOk="0" fill="none" h="2666" w="1945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rect b="b" l="l" r="r" t="t"/>
              <a:pathLst>
                <a:path extrusionOk="0" h="53775" w="42237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76200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rect b="b" l="l" r="r" t="t"/>
              <a:pathLst>
                <a:path extrusionOk="0" h="15705" w="18437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rect b="b" l="l" r="r" t="t"/>
              <a:pathLst>
                <a:path extrusionOk="0" h="33523" w="30427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rect b="b" l="l" r="r" t="t"/>
              <a:pathLst>
                <a:path extrusionOk="0" h="14432" w="14764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rect b="b" l="l" r="r" t="t"/>
              <a:pathLst>
                <a:path extrusionOk="0" h="11919" w="1588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rect b="b" l="l" r="r" t="t"/>
              <a:pathLst>
                <a:path extrusionOk="0" h="5665" w="6374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rect b="b" l="l" r="r" t="t"/>
              <a:pathLst>
                <a:path extrusionOk="0" fill="none" h="20093" w="12964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rect b="b" l="l" r="r" t="t"/>
              <a:pathLst>
                <a:path extrusionOk="0" fill="none" h="19804" w="1336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4" name="Google Shape;2404;p53"/>
          <p:cNvGrpSpPr/>
          <p:nvPr/>
        </p:nvGrpSpPr>
        <p:grpSpPr>
          <a:xfrm flipH="1" rot="104636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405" name="Google Shape;2405;p53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53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53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53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53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53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1" name="Google Shape;2411;p53"/>
          <p:cNvGrpSpPr/>
          <p:nvPr/>
        </p:nvGrpSpPr>
        <p:grpSpPr>
          <a:xfrm flipH="1" rot="-820655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412" name="Google Shape;2412;p53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53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53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53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53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53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53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53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53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53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54"/>
          <p:cNvSpPr txBox="1"/>
          <p:nvPr>
            <p:ph type="title"/>
          </p:nvPr>
        </p:nvSpPr>
        <p:spPr>
          <a:xfrm flipH="1">
            <a:off x="865866" y="118871"/>
            <a:ext cx="39591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Highlights</a:t>
            </a:r>
            <a:endParaRPr/>
          </a:p>
        </p:txBody>
      </p:sp>
      <p:sp>
        <p:nvSpPr>
          <p:cNvPr id="2427" name="Google Shape;2427;p54"/>
          <p:cNvSpPr txBox="1"/>
          <p:nvPr>
            <p:ph idx="1" type="subTitle"/>
          </p:nvPr>
        </p:nvSpPr>
        <p:spPr>
          <a:xfrm flipH="1">
            <a:off x="865700" y="1078625"/>
            <a:ext cx="7710900" cy="23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Annual Welcome Back Picnic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Enrollment Growth &amp; Budget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New Staff (3rd grade, Science, SPED)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Beyond on Fridays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Friday Field Trips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Extended School Services (ESS)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PTO &amp; Events (Movie Night, Fall Festival)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Center for World Music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Book Fair &amp; Fundraising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Parent Teacher Conferences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Spirit Days, Elective Blocks, Manza Mixers</a:t>
            </a:r>
            <a:endParaRPr>
              <a:highlight>
                <a:schemeClr val="dk2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dk2"/>
                </a:highlight>
              </a:rPr>
              <a:t>Attendance Wristbands &amp; Charms</a:t>
            </a:r>
            <a:endParaRPr>
              <a:highlight>
                <a:schemeClr val="dk2"/>
              </a:highlight>
            </a:endParaRPr>
          </a:p>
        </p:txBody>
      </p:sp>
      <p:grpSp>
        <p:nvGrpSpPr>
          <p:cNvPr id="2428" name="Google Shape;2428;p54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429" name="Google Shape;2429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2" name="Google Shape;2462;p54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463" name="Google Shape;2463;p54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73" name="Google Shape;2473;p54"/>
          <p:cNvPicPr preferRelativeResize="0"/>
          <p:nvPr/>
        </p:nvPicPr>
        <p:blipFill rotWithShape="1">
          <a:blip r:embed="rId3">
            <a:alphaModFix/>
          </a:blip>
          <a:srcRect b="17218" l="15153" r="62081" t="39368"/>
          <a:stretch/>
        </p:blipFill>
        <p:spPr>
          <a:xfrm>
            <a:off x="4962175" y="-532502"/>
            <a:ext cx="1502026" cy="16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4" name="Google Shape;2474;p54"/>
          <p:cNvSpPr txBox="1"/>
          <p:nvPr/>
        </p:nvSpPr>
        <p:spPr>
          <a:xfrm>
            <a:off x="5995975" y="2060275"/>
            <a:ext cx="290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Not So Highlights</a:t>
            </a:r>
            <a:endParaRPr sz="28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75" name="Google Shape;2475;p54"/>
          <p:cNvSpPr txBox="1"/>
          <p:nvPr/>
        </p:nvSpPr>
        <p:spPr>
          <a:xfrm>
            <a:off x="5861875" y="2625350"/>
            <a:ext cx="317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Delius Swash Caps"/>
                <a:ea typeface="Delius Swash Caps"/>
                <a:cs typeface="Delius Swash Caps"/>
                <a:sym typeface="Delius Swash Caps"/>
              </a:rPr>
              <a:t>Sheryl teaching full-time</a:t>
            </a:r>
            <a:endParaRPr sz="1600">
              <a:solidFill>
                <a:schemeClr val="dk1"/>
              </a:solidFill>
              <a:highlight>
                <a:schemeClr val="dk2"/>
              </a:highlight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Delius Swash Caps"/>
                <a:ea typeface="Delius Swash Caps"/>
                <a:cs typeface="Delius Swash Caps"/>
                <a:sym typeface="Delius Swash Caps"/>
              </a:rPr>
              <a:t>Williams Act Monitoring</a:t>
            </a:r>
            <a:endParaRPr sz="1600">
              <a:solidFill>
                <a:schemeClr val="dk1"/>
              </a:solidFill>
              <a:highlight>
                <a:schemeClr val="dk2"/>
              </a:highlight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elius Swash Cap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dk2"/>
                </a:highlight>
                <a:latin typeface="Delius Swash Caps"/>
                <a:ea typeface="Delius Swash Caps"/>
                <a:cs typeface="Delius Swash Caps"/>
                <a:sym typeface="Delius Swash Caps"/>
              </a:rPr>
              <a:t>Reduced staff</a:t>
            </a:r>
            <a:endParaRPr sz="1600">
              <a:solidFill>
                <a:schemeClr val="dk1"/>
              </a:solidFill>
              <a:highlight>
                <a:schemeClr val="dk2"/>
              </a:highlight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55"/>
          <p:cNvSpPr txBox="1"/>
          <p:nvPr>
            <p:ph type="title"/>
          </p:nvPr>
        </p:nvSpPr>
        <p:spPr>
          <a:xfrm flipH="1">
            <a:off x="904475" y="907246"/>
            <a:ext cx="7527900" cy="13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LREBG Needs Assessment &amp; Partner Input</a:t>
            </a:r>
            <a:endParaRPr/>
          </a:p>
        </p:txBody>
      </p:sp>
      <p:grpSp>
        <p:nvGrpSpPr>
          <p:cNvPr id="2481" name="Google Shape;2481;p55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482" name="Google Shape;2482;p5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5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5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5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5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5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5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5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5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5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5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5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5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5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5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5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5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5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5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5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5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5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5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5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5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5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5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5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5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5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5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5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5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5" name="Google Shape;2515;p55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516" name="Google Shape;2516;p55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55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55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55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55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55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55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55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55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55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6" name="Google Shape;2526;p55"/>
          <p:cNvGrpSpPr/>
          <p:nvPr/>
        </p:nvGrpSpPr>
        <p:grpSpPr>
          <a:xfrm rot="-1179274">
            <a:off x="1542299" y="2730863"/>
            <a:ext cx="1606033" cy="824524"/>
            <a:chOff x="-164200" y="1462250"/>
            <a:chExt cx="1037425" cy="949475"/>
          </a:xfrm>
        </p:grpSpPr>
        <p:sp>
          <p:nvSpPr>
            <p:cNvPr id="2527" name="Google Shape;2527;p55"/>
            <p:cNvSpPr/>
            <p:nvPr/>
          </p:nvSpPr>
          <p:spPr>
            <a:xfrm>
              <a:off x="-75800" y="1462250"/>
              <a:ext cx="946050" cy="851550"/>
            </a:xfrm>
            <a:custGeom>
              <a:rect b="b" l="l" r="r" t="t"/>
              <a:pathLst>
                <a:path extrusionOk="0" h="34062" w="37842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55"/>
            <p:cNvSpPr/>
            <p:nvPr/>
          </p:nvSpPr>
          <p:spPr>
            <a:xfrm>
              <a:off x="-164200" y="1462700"/>
              <a:ext cx="1037425" cy="949025"/>
            </a:xfrm>
            <a:custGeom>
              <a:rect b="b" l="l" r="r" t="t"/>
              <a:pathLst>
                <a:path extrusionOk="0" h="37961" w="41497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-159200" y="1543150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-163400" y="1609475"/>
              <a:ext cx="116000" cy="122150"/>
            </a:xfrm>
            <a:custGeom>
              <a:rect b="b" l="l" r="r" t="t"/>
              <a:pathLst>
                <a:path extrusionOk="0" h="4886" w="464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55"/>
            <p:cNvSpPr/>
            <p:nvPr/>
          </p:nvSpPr>
          <p:spPr>
            <a:xfrm>
              <a:off x="-159200" y="1676575"/>
              <a:ext cx="108425" cy="121375"/>
            </a:xfrm>
            <a:custGeom>
              <a:rect b="b" l="l" r="r" t="t"/>
              <a:pathLst>
                <a:path extrusionOk="0" h="4855" w="4337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55"/>
            <p:cNvSpPr/>
            <p:nvPr/>
          </p:nvSpPr>
          <p:spPr>
            <a:xfrm>
              <a:off x="-159200" y="1743300"/>
              <a:ext cx="108425" cy="121350"/>
            </a:xfrm>
            <a:custGeom>
              <a:rect b="b" l="l" r="r" t="t"/>
              <a:pathLst>
                <a:path extrusionOk="0" h="4854" w="4337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55"/>
            <p:cNvSpPr/>
            <p:nvPr/>
          </p:nvSpPr>
          <p:spPr>
            <a:xfrm>
              <a:off x="-159200" y="1809375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55"/>
            <p:cNvSpPr/>
            <p:nvPr/>
          </p:nvSpPr>
          <p:spPr>
            <a:xfrm>
              <a:off x="-160025" y="1876100"/>
              <a:ext cx="109250" cy="121775"/>
            </a:xfrm>
            <a:custGeom>
              <a:rect b="b" l="l" r="r" t="t"/>
              <a:pathLst>
                <a:path extrusionOk="0" h="4871" w="437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55"/>
            <p:cNvSpPr/>
            <p:nvPr/>
          </p:nvSpPr>
          <p:spPr>
            <a:xfrm>
              <a:off x="-159200" y="1942825"/>
              <a:ext cx="108425" cy="121775"/>
            </a:xfrm>
            <a:custGeom>
              <a:rect b="b" l="l" r="r" t="t"/>
              <a:pathLst>
                <a:path extrusionOk="0" h="4871" w="4337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55"/>
            <p:cNvSpPr/>
            <p:nvPr/>
          </p:nvSpPr>
          <p:spPr>
            <a:xfrm>
              <a:off x="-163325" y="2008925"/>
              <a:ext cx="115925" cy="122250"/>
            </a:xfrm>
            <a:custGeom>
              <a:rect b="b" l="l" r="r" t="t"/>
              <a:pathLst>
                <a:path extrusionOk="0" h="4890" w="4637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55"/>
            <p:cNvSpPr/>
            <p:nvPr/>
          </p:nvSpPr>
          <p:spPr>
            <a:xfrm>
              <a:off x="-159200" y="2076025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55"/>
            <p:cNvSpPr/>
            <p:nvPr/>
          </p:nvSpPr>
          <p:spPr>
            <a:xfrm>
              <a:off x="-159200" y="2142750"/>
              <a:ext cx="108425" cy="121350"/>
            </a:xfrm>
            <a:custGeom>
              <a:rect b="b" l="l" r="r" t="t"/>
              <a:pathLst>
                <a:path extrusionOk="0" h="4854" w="4337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55"/>
            <p:cNvSpPr/>
            <p:nvPr/>
          </p:nvSpPr>
          <p:spPr>
            <a:xfrm>
              <a:off x="-160025" y="2209475"/>
              <a:ext cx="109250" cy="121975"/>
            </a:xfrm>
            <a:custGeom>
              <a:rect b="b" l="l" r="r" t="t"/>
              <a:pathLst>
                <a:path extrusionOk="0" h="4879" w="437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55"/>
            <p:cNvSpPr/>
            <p:nvPr/>
          </p:nvSpPr>
          <p:spPr>
            <a:xfrm>
              <a:off x="-15420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55"/>
            <p:cNvSpPr/>
            <p:nvPr/>
          </p:nvSpPr>
          <p:spPr>
            <a:xfrm>
              <a:off x="-766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55"/>
            <p:cNvSpPr/>
            <p:nvPr/>
          </p:nvSpPr>
          <p:spPr>
            <a:xfrm>
              <a:off x="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55"/>
            <p:cNvSpPr/>
            <p:nvPr/>
          </p:nvSpPr>
          <p:spPr>
            <a:xfrm>
              <a:off x="7762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55"/>
            <p:cNvSpPr/>
            <p:nvPr/>
          </p:nvSpPr>
          <p:spPr>
            <a:xfrm>
              <a:off x="155200" y="2288900"/>
              <a:ext cx="102575" cy="119475"/>
            </a:xfrm>
            <a:custGeom>
              <a:rect b="b" l="l" r="r" t="t"/>
              <a:pathLst>
                <a:path extrusionOk="0" h="4779" w="4103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55"/>
            <p:cNvSpPr/>
            <p:nvPr/>
          </p:nvSpPr>
          <p:spPr>
            <a:xfrm>
              <a:off x="2327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55"/>
            <p:cNvSpPr/>
            <p:nvPr/>
          </p:nvSpPr>
          <p:spPr>
            <a:xfrm>
              <a:off x="3094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55"/>
            <p:cNvSpPr/>
            <p:nvPr/>
          </p:nvSpPr>
          <p:spPr>
            <a:xfrm>
              <a:off x="386175" y="2288900"/>
              <a:ext cx="103450" cy="119475"/>
            </a:xfrm>
            <a:custGeom>
              <a:rect b="b" l="l" r="r" t="t"/>
              <a:pathLst>
                <a:path extrusionOk="0" h="4779" w="4138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55"/>
            <p:cNvSpPr/>
            <p:nvPr/>
          </p:nvSpPr>
          <p:spPr>
            <a:xfrm>
              <a:off x="4637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>
              <a:off x="54130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55"/>
            <p:cNvSpPr/>
            <p:nvPr/>
          </p:nvSpPr>
          <p:spPr>
            <a:xfrm>
              <a:off x="61802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55"/>
            <p:cNvSpPr/>
            <p:nvPr/>
          </p:nvSpPr>
          <p:spPr>
            <a:xfrm>
              <a:off x="6955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2" name="Google Shape;2552;p55"/>
          <p:cNvSpPr txBox="1"/>
          <p:nvPr>
            <p:ph idx="4294967295" type="title"/>
          </p:nvPr>
        </p:nvSpPr>
        <p:spPr>
          <a:xfrm rot="-1309018">
            <a:off x="1725431" y="2563804"/>
            <a:ext cx="1641900" cy="80588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Click Here</a:t>
            </a:r>
            <a:endParaRPr sz="2300"/>
          </a:p>
        </p:txBody>
      </p:sp>
      <p:sp>
        <p:nvSpPr>
          <p:cNvPr id="2553" name="Google Shape;2553;p55"/>
          <p:cNvSpPr/>
          <p:nvPr/>
        </p:nvSpPr>
        <p:spPr>
          <a:xfrm rot="9385088">
            <a:off x="2882118" y="2866874"/>
            <a:ext cx="559417" cy="19976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id="2554" name="Google Shape;2554;p55" title="Screenshot 2025-10-10 at 2.13.51 PM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48" l="0" r="0" t="348"/>
          <a:stretch/>
        </p:blipFill>
        <p:spPr>
          <a:xfrm>
            <a:off x="3500400" y="1791625"/>
            <a:ext cx="5514173" cy="308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56"/>
          <p:cNvSpPr txBox="1"/>
          <p:nvPr>
            <p:ph type="title"/>
          </p:nvPr>
        </p:nvSpPr>
        <p:spPr>
          <a:xfrm flipH="1">
            <a:off x="933300" y="291950"/>
            <a:ext cx="7527900" cy="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Student Data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2025 CAASPP Data </a:t>
            </a: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Comparison</a:t>
            </a:r>
            <a:endParaRPr sz="19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2560" name="Google Shape;2560;p56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561" name="Google Shape;2561;p5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5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5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5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5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5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5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5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5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5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5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5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5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5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5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5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5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5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5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5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5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5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5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5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5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5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5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5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5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5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5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5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5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4" name="Google Shape;2594;p56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595" name="Google Shape;2595;p56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56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56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56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56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56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56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56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56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56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05" name="Google Shape;2605;p56" title="Screenshot 2025-10-10 at 10.30.1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300" y="1290125"/>
            <a:ext cx="7527900" cy="3730224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0" name="Google Shape;2610;p57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611" name="Google Shape;2611;p5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5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5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5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5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5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5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5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5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5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5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5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5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5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5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5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5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5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5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5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5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5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5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5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5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5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5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5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5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5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5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5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5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4" name="Google Shape;2644;p57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645" name="Google Shape;2645;p57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57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57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57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57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57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57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57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57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57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5" name="Google Shape;2655;p57"/>
          <p:cNvSpPr txBox="1"/>
          <p:nvPr>
            <p:ph type="title"/>
          </p:nvPr>
        </p:nvSpPr>
        <p:spPr>
          <a:xfrm flipH="1">
            <a:off x="933300" y="291950"/>
            <a:ext cx="7527900" cy="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Student Data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2025 CAASPP Data Comparison</a:t>
            </a:r>
            <a:endParaRPr sz="19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id="2656" name="Google Shape;2656;p57" title="Screenshot 2025-10-10 at 2.15.43 PM.png"/>
          <p:cNvPicPr preferRelativeResize="0"/>
          <p:nvPr/>
        </p:nvPicPr>
        <p:blipFill rotWithShape="1">
          <a:blip r:embed="rId3">
            <a:alphaModFix/>
          </a:blip>
          <a:srcRect b="0" l="90" r="80" t="0"/>
          <a:stretch/>
        </p:blipFill>
        <p:spPr>
          <a:xfrm>
            <a:off x="1431663" y="1331350"/>
            <a:ext cx="6280673" cy="3539025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1" name="Google Shape;2661;p58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662" name="Google Shape;2662;p58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58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58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58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8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58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58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58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58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58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58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58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58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58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58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58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58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58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8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58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58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8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8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8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8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58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58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8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58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58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58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58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58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5" name="Google Shape;2695;p58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696" name="Google Shape;2696;p58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58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58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58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58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58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58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58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58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58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6" name="Google Shape;2706;p58"/>
          <p:cNvSpPr txBox="1"/>
          <p:nvPr>
            <p:ph type="title"/>
          </p:nvPr>
        </p:nvSpPr>
        <p:spPr>
          <a:xfrm flipH="1">
            <a:off x="933300" y="291950"/>
            <a:ext cx="7527900" cy="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Student Data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Fall </a:t>
            </a: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2025 NWEA MAP Data</a:t>
            </a:r>
            <a:endParaRPr sz="19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id="2707" name="Google Shape;2707;p58" title="Screenshot 2025-10-10 at 2.16.25 PM.png"/>
          <p:cNvPicPr preferRelativeResize="0"/>
          <p:nvPr/>
        </p:nvPicPr>
        <p:blipFill rotWithShape="1">
          <a:blip r:embed="rId3">
            <a:alphaModFix/>
          </a:blip>
          <a:srcRect b="593" l="0" r="0" t="603"/>
          <a:stretch/>
        </p:blipFill>
        <p:spPr>
          <a:xfrm>
            <a:off x="1225987" y="1329700"/>
            <a:ext cx="6692026" cy="367329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2" name="Google Shape;2712;p59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713" name="Google Shape;2713;p5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5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5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5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5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5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5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5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5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5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5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5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5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5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5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5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5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5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6" name="Google Shape;2746;p59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747" name="Google Shape;2747;p59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59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59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59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59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59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59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59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59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59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7" name="Google Shape;2757;p59"/>
          <p:cNvSpPr txBox="1"/>
          <p:nvPr>
            <p:ph type="title"/>
          </p:nvPr>
        </p:nvSpPr>
        <p:spPr>
          <a:xfrm flipH="1">
            <a:off x="933300" y="291950"/>
            <a:ext cx="7527900" cy="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Student Data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Fall </a:t>
            </a: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NWEA MAP Data - Trends Over Time</a:t>
            </a:r>
            <a:endParaRPr sz="19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id="2758" name="Google Shape;2758;p59" title="Screenshot 2025-10-10 at 2.16.52 PM.png"/>
          <p:cNvPicPr preferRelativeResize="0"/>
          <p:nvPr/>
        </p:nvPicPr>
        <p:blipFill rotWithShape="1">
          <a:blip r:embed="rId3">
            <a:alphaModFix/>
          </a:blip>
          <a:srcRect b="612" l="0" r="0" t="603"/>
          <a:stretch/>
        </p:blipFill>
        <p:spPr>
          <a:xfrm>
            <a:off x="1370537" y="1388576"/>
            <a:ext cx="6402926" cy="34698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2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3" name="Google Shape;2763;p60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2764" name="Google Shape;2764;p60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60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60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60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60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60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60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60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60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60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60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60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60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60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60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60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60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60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60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60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60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60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60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60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60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60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60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60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60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60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60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60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60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7" name="Google Shape;2797;p60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2798" name="Google Shape;2798;p60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60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60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60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60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60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60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60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60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60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8" name="Google Shape;2808;p60"/>
          <p:cNvSpPr txBox="1"/>
          <p:nvPr>
            <p:ph type="title"/>
          </p:nvPr>
        </p:nvSpPr>
        <p:spPr>
          <a:xfrm flipH="1">
            <a:off x="933300" y="291950"/>
            <a:ext cx="7527900" cy="8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Student Data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Delius Swash Caps"/>
                <a:ea typeface="Delius Swash Caps"/>
                <a:cs typeface="Delius Swash Caps"/>
                <a:sym typeface="Delius Swash Caps"/>
              </a:rPr>
              <a:t>2025 CA School Dashboard Projections</a:t>
            </a:r>
            <a:endParaRPr sz="19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2809" name="Google Shape;2809;p60"/>
          <p:cNvSpPr txBox="1"/>
          <p:nvPr/>
        </p:nvSpPr>
        <p:spPr>
          <a:xfrm>
            <a:off x="1293150" y="4527888"/>
            <a:ext cx="655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CA Schools Dashboard public release is expected on November 15, 2025. </a:t>
            </a:r>
            <a:endParaRPr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1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elius Swash Caps"/>
                <a:ea typeface="Delius Swash Caps"/>
                <a:cs typeface="Delius Swash Caps"/>
                <a:sym typeface="Delius Swash Caps"/>
                <a:hlinkClick r:id="rId3"/>
              </a:rPr>
              <a:t>Click here to learn more about the CA Schools Dashboard. </a:t>
            </a:r>
            <a:endParaRPr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pic>
        <p:nvPicPr>
          <p:cNvPr id="2810" name="Google Shape;2810;p60" title="Screenshot 2025-10-10 at 2.16.02 PM.png"/>
          <p:cNvPicPr preferRelativeResize="0"/>
          <p:nvPr/>
        </p:nvPicPr>
        <p:blipFill rotWithShape="1">
          <a:blip r:embed="rId4">
            <a:alphaModFix/>
          </a:blip>
          <a:srcRect b="130" l="0" r="0" t="130"/>
          <a:stretch/>
        </p:blipFill>
        <p:spPr>
          <a:xfrm>
            <a:off x="1728587" y="1326275"/>
            <a:ext cx="5686835" cy="3201626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5" name="Google Shape;2815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514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44"/>
          <p:cNvSpPr txBox="1"/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1924" name="Google Shape;1924;p44"/>
          <p:cNvSpPr txBox="1"/>
          <p:nvPr>
            <p:ph idx="1" type="subTitle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</p:spPr>
        <p:txBody>
          <a:bodyPr anchorCtr="0" anchor="ctr" bIns="91425" lIns="457200" spcFirstLastPara="1" rIns="4572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Please introduce yourself to the group. What is your role as a JCS partner? </a:t>
            </a:r>
            <a:endParaRPr sz="2500"/>
          </a:p>
        </p:txBody>
      </p:sp>
      <p:grpSp>
        <p:nvGrpSpPr>
          <p:cNvPr id="1925" name="Google Shape;1925;p44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1926" name="Google Shape;1926;p44"/>
            <p:cNvSpPr/>
            <p:nvPr/>
          </p:nvSpPr>
          <p:spPr>
            <a:xfrm>
              <a:off x="6556651" y="3032093"/>
              <a:ext cx="1672432" cy="1558759"/>
            </a:xfrm>
            <a:custGeom>
              <a:rect b="b" l="l" r="r" t="t"/>
              <a:pathLst>
                <a:path extrusionOk="0" h="45910" w="49258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6583542" y="3112797"/>
              <a:ext cx="1556315" cy="1379117"/>
            </a:xfrm>
            <a:custGeom>
              <a:rect b="b" l="l" r="r" t="t"/>
              <a:pathLst>
                <a:path extrusionOk="0" h="40619" w="45838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6791364" y="3111575"/>
              <a:ext cx="784914" cy="1307409"/>
            </a:xfrm>
            <a:custGeom>
              <a:rect b="b" l="l" r="r" t="t"/>
              <a:pathLst>
                <a:path extrusionOk="0" h="38507" w="23118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7688693" y="3242392"/>
              <a:ext cx="451161" cy="1025399"/>
            </a:xfrm>
            <a:custGeom>
              <a:rect b="b" l="l" r="r" t="t"/>
              <a:pathLst>
                <a:path extrusionOk="0" h="30201" w="13288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0" name="Google Shape;1930;p44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1931" name="Google Shape;1931;p44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1" name="Google Shape;1941;p44"/>
          <p:cNvGrpSpPr/>
          <p:nvPr/>
        </p:nvGrpSpPr>
        <p:grpSpPr>
          <a:xfrm>
            <a:off x="6142680" y="603586"/>
            <a:ext cx="2305597" cy="2477086"/>
            <a:chOff x="6556568" y="836089"/>
            <a:chExt cx="2054716" cy="2207545"/>
          </a:xfrm>
        </p:grpSpPr>
        <p:grpSp>
          <p:nvGrpSpPr>
            <p:cNvPr id="1942" name="Google Shape;1942;p44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1943" name="Google Shape;1943;p44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rect b="b" l="l" r="r" t="t"/>
                <a:pathLst>
                  <a:path extrusionOk="0" h="66229" w="65845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44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rect b="b" l="l" r="r" t="t"/>
                <a:pathLst>
                  <a:path extrusionOk="0" h="57207" w="64409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rect b="b" l="l" r="r" t="t"/>
                <a:pathLst>
                  <a:path extrusionOk="0" h="8766" w="64409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44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rect b="b" l="l" r="r" t="t"/>
                <a:pathLst>
                  <a:path extrusionOk="0" h="14252" w="11919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47" name="Google Shape;1947;p44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Don't forget…</a:t>
              </a:r>
              <a:endParaRPr b="1" sz="1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lang="en" sz="1500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We are SO grateful for your attendance and participation!</a:t>
              </a:r>
              <a:endParaRPr b="1" sz="1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1949" name="Google Shape;1949;p44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1950" name="Google Shape;1950;p4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9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35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p66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LCAP Goal #1</a:t>
            </a:r>
            <a:endParaRPr/>
          </a:p>
        </p:txBody>
      </p:sp>
      <p:sp>
        <p:nvSpPr>
          <p:cNvPr id="2837" name="Google Shape;2837;p66"/>
          <p:cNvSpPr txBox="1"/>
          <p:nvPr>
            <p:ph idx="3" type="title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Partner Input</a:t>
            </a:r>
            <a:endParaRPr/>
          </a:p>
        </p:txBody>
      </p:sp>
      <p:sp>
        <p:nvSpPr>
          <p:cNvPr id="2838" name="Google Shape;2838;p66"/>
          <p:cNvSpPr txBox="1"/>
          <p:nvPr>
            <p:ph idx="4" type="subTitle"/>
          </p:nvPr>
        </p:nvSpPr>
        <p:spPr>
          <a:xfrm>
            <a:off x="3373550" y="2071425"/>
            <a:ext cx="24843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Standards-aligned curriculum and materials</a:t>
            </a:r>
            <a:endParaRPr sz="1400">
              <a:solidFill>
                <a:srgbClr val="2C1622"/>
              </a:solidFill>
            </a:endParaRPr>
          </a:p>
          <a:p>
            <a:pPr indent="-2032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Technology &amp; tech support</a:t>
            </a:r>
            <a:endParaRPr sz="1400">
              <a:solidFill>
                <a:srgbClr val="2C1622"/>
              </a:solidFill>
            </a:endParaRPr>
          </a:p>
          <a:p>
            <a:pPr indent="-2032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Physical Safety (building maintenance, HR training, janitorial, etc.)</a:t>
            </a:r>
            <a:endParaRPr sz="1400">
              <a:solidFill>
                <a:srgbClr val="2C1622"/>
              </a:solidFill>
            </a:endParaRPr>
          </a:p>
          <a:p>
            <a:pPr indent="-2032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Teacher induction program</a:t>
            </a:r>
            <a:endParaRPr sz="1400"/>
          </a:p>
        </p:txBody>
      </p:sp>
      <p:sp>
        <p:nvSpPr>
          <p:cNvPr id="2839" name="Google Shape;2839;p66"/>
          <p:cNvSpPr txBox="1"/>
          <p:nvPr>
            <p:ph idx="9" type="title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2840" name="Google Shape;2840;p66"/>
          <p:cNvSpPr txBox="1"/>
          <p:nvPr>
            <p:ph idx="13" type="subTitle"/>
          </p:nvPr>
        </p:nvSpPr>
        <p:spPr>
          <a:xfrm>
            <a:off x="888575" y="2071425"/>
            <a:ext cx="22230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C1622"/>
                </a:solidFill>
              </a:rPr>
              <a:t>Ensure all students have access to equitable conditions of learning by providing and investing in highly qualified staff, well-maintained facilities and equipment, as well as robust standards-aligned instructional materials and resources. (Conditions of Learning)</a:t>
            </a:r>
            <a:endParaRPr sz="1400"/>
          </a:p>
        </p:txBody>
      </p:sp>
      <p:grpSp>
        <p:nvGrpSpPr>
          <p:cNvPr id="2841" name="Google Shape;2841;p66"/>
          <p:cNvGrpSpPr/>
          <p:nvPr/>
        </p:nvGrpSpPr>
        <p:grpSpPr>
          <a:xfrm>
            <a:off x="-636837" y="488561"/>
            <a:ext cx="1693701" cy="857873"/>
            <a:chOff x="0" y="6078527"/>
            <a:chExt cx="2501774" cy="1267169"/>
          </a:xfrm>
        </p:grpSpPr>
        <p:sp>
          <p:nvSpPr>
            <p:cNvPr id="2842" name="Google Shape;2842;p66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66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66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66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66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66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8" name="Google Shape;2848;p66"/>
          <p:cNvGrpSpPr/>
          <p:nvPr/>
        </p:nvGrpSpPr>
        <p:grpSpPr>
          <a:xfrm rot="1495749">
            <a:off x="5645116" y="4884443"/>
            <a:ext cx="1653750" cy="539935"/>
            <a:chOff x="2564525" y="5223525"/>
            <a:chExt cx="2556110" cy="834547"/>
          </a:xfrm>
        </p:grpSpPr>
        <p:sp>
          <p:nvSpPr>
            <p:cNvPr id="2849" name="Google Shape;2849;p66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66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66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66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66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66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66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66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66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66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859" name="Google Shape;2859;p66"/>
          <p:cNvCxnSpPr/>
          <p:nvPr/>
        </p:nvCxnSpPr>
        <p:spPr>
          <a:xfrm>
            <a:off x="328612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60" name="Google Shape;2860;p66"/>
          <p:cNvCxnSpPr/>
          <p:nvPr/>
        </p:nvCxnSpPr>
        <p:spPr>
          <a:xfrm>
            <a:off x="585787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61" name="Google Shape;2861;p66"/>
          <p:cNvSpPr txBox="1"/>
          <p:nvPr>
            <p:ph idx="4294967295" type="body"/>
          </p:nvPr>
        </p:nvSpPr>
        <p:spPr>
          <a:xfrm>
            <a:off x="5945275" y="2165000"/>
            <a:ext cx="2932200" cy="20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highlight>
                  <a:schemeClr val="accent1"/>
                </a:highlight>
              </a:rPr>
              <a:t>Use this place to put your notes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2862" name="Google Shape;2862;p66"/>
          <p:cNvSpPr txBox="1"/>
          <p:nvPr>
            <p:ph idx="4294967295" type="body"/>
          </p:nvPr>
        </p:nvSpPr>
        <p:spPr>
          <a:xfrm>
            <a:off x="4759825" y="4575925"/>
            <a:ext cx="3870600" cy="4446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to access the school’s 25/26 LCAP. </a:t>
            </a:r>
            <a:endParaRPr/>
          </a:p>
        </p:txBody>
      </p:sp>
      <p:sp>
        <p:nvSpPr>
          <p:cNvPr id="2863" name="Google Shape;2863;p66"/>
          <p:cNvSpPr txBox="1"/>
          <p:nvPr/>
        </p:nvSpPr>
        <p:spPr>
          <a:xfrm>
            <a:off x="3115700" y="1570925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rPr>
              <a:t>Actions/Services</a:t>
            </a:r>
            <a:endParaRPr b="1" sz="2700">
              <a:solidFill>
                <a:schemeClr val="dk1"/>
              </a:solidFill>
              <a:highlight>
                <a:schemeClr val="dk2"/>
              </a:highlight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864" name="Google Shape;2864;p66"/>
          <p:cNvSpPr txBox="1"/>
          <p:nvPr>
            <p:ph idx="4294967295" type="body"/>
          </p:nvPr>
        </p:nvSpPr>
        <p:spPr>
          <a:xfrm>
            <a:off x="6520825" y="430575"/>
            <a:ext cx="2592600" cy="110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additional ideas/suggestions do you have to improve students outcomes aligned to Goal #1?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68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p67"/>
          <p:cNvSpPr txBox="1"/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Actions/Services</a:t>
            </a:r>
            <a:endParaRPr sz="2700"/>
          </a:p>
        </p:txBody>
      </p:sp>
      <p:sp>
        <p:nvSpPr>
          <p:cNvPr id="2870" name="Google Shape;2870;p67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LCAP Goal #2</a:t>
            </a:r>
            <a:endParaRPr/>
          </a:p>
        </p:txBody>
      </p:sp>
      <p:sp>
        <p:nvSpPr>
          <p:cNvPr id="2871" name="Google Shape;2871;p67"/>
          <p:cNvSpPr txBox="1"/>
          <p:nvPr>
            <p:ph idx="3" type="title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Partner Input</a:t>
            </a:r>
            <a:endParaRPr/>
          </a:p>
        </p:txBody>
      </p:sp>
      <p:sp>
        <p:nvSpPr>
          <p:cNvPr id="2872" name="Google Shape;2872;p67"/>
          <p:cNvSpPr txBox="1"/>
          <p:nvPr>
            <p:ph idx="4" type="subTitle"/>
          </p:nvPr>
        </p:nvSpPr>
        <p:spPr>
          <a:xfrm>
            <a:off x="3306750" y="2071425"/>
            <a:ext cx="25512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Professional Development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NWEA MAP Assessment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Intervention Staff &amp; Programming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ELA &amp; Math Tutoring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Specialized staff and programs (SPED, EL, etc.)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High School Counsellors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College and Career Programs</a:t>
            </a:r>
            <a:endParaRPr sz="1400">
              <a:solidFill>
                <a:srgbClr val="2C1622"/>
              </a:solidFill>
            </a:endParaRPr>
          </a:p>
        </p:txBody>
      </p:sp>
      <p:sp>
        <p:nvSpPr>
          <p:cNvPr id="2873" name="Google Shape;2873;p67"/>
          <p:cNvSpPr txBox="1"/>
          <p:nvPr>
            <p:ph idx="9" type="title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2874" name="Google Shape;2874;p67"/>
          <p:cNvSpPr txBox="1"/>
          <p:nvPr>
            <p:ph idx="13" type="subTitle"/>
          </p:nvPr>
        </p:nvSpPr>
        <p:spPr>
          <a:xfrm>
            <a:off x="888575" y="2071425"/>
            <a:ext cx="22230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C1622"/>
                </a:solidFill>
              </a:rPr>
              <a:t>Provide high-quality, equitable, and responsive instruction so that ALL students can reach their full academic potential and be well-prepared to post-secondary experiences.</a:t>
            </a:r>
            <a:endParaRPr sz="1400"/>
          </a:p>
        </p:txBody>
      </p:sp>
      <p:grpSp>
        <p:nvGrpSpPr>
          <p:cNvPr id="2875" name="Google Shape;2875;p67"/>
          <p:cNvGrpSpPr/>
          <p:nvPr/>
        </p:nvGrpSpPr>
        <p:grpSpPr>
          <a:xfrm>
            <a:off x="-636837" y="488561"/>
            <a:ext cx="1693701" cy="857873"/>
            <a:chOff x="0" y="6078527"/>
            <a:chExt cx="2501774" cy="1267169"/>
          </a:xfrm>
        </p:grpSpPr>
        <p:sp>
          <p:nvSpPr>
            <p:cNvPr id="2876" name="Google Shape;2876;p67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67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67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67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2" name="Google Shape;2882;p67"/>
          <p:cNvGrpSpPr/>
          <p:nvPr/>
        </p:nvGrpSpPr>
        <p:grpSpPr>
          <a:xfrm rot="1495749">
            <a:off x="5645116" y="4884443"/>
            <a:ext cx="1653750" cy="539935"/>
            <a:chOff x="2564525" y="5223525"/>
            <a:chExt cx="2556110" cy="834547"/>
          </a:xfrm>
        </p:grpSpPr>
        <p:sp>
          <p:nvSpPr>
            <p:cNvPr id="2883" name="Google Shape;2883;p67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67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67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67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893" name="Google Shape;2893;p67"/>
          <p:cNvCxnSpPr/>
          <p:nvPr/>
        </p:nvCxnSpPr>
        <p:spPr>
          <a:xfrm>
            <a:off x="328612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94" name="Google Shape;2894;p67"/>
          <p:cNvCxnSpPr/>
          <p:nvPr/>
        </p:nvCxnSpPr>
        <p:spPr>
          <a:xfrm>
            <a:off x="585787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895" name="Google Shape;2895;p67"/>
          <p:cNvSpPr txBox="1"/>
          <p:nvPr>
            <p:ph idx="4294967295" type="body"/>
          </p:nvPr>
        </p:nvSpPr>
        <p:spPr>
          <a:xfrm>
            <a:off x="5945275" y="2165000"/>
            <a:ext cx="2932200" cy="20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highlight>
                  <a:schemeClr val="accent1"/>
                </a:highlight>
              </a:rPr>
              <a:t>Use this place to put your notes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2896" name="Google Shape;2896;p67"/>
          <p:cNvSpPr txBox="1"/>
          <p:nvPr>
            <p:ph idx="4294967295" type="body"/>
          </p:nvPr>
        </p:nvSpPr>
        <p:spPr>
          <a:xfrm>
            <a:off x="6368425" y="278175"/>
            <a:ext cx="2592600" cy="110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additional ideas/suggestions do you have to improve students outcomes aligned to Goal #2? </a:t>
            </a:r>
            <a:endParaRPr/>
          </a:p>
        </p:txBody>
      </p:sp>
      <p:sp>
        <p:nvSpPr>
          <p:cNvPr id="2897" name="Google Shape;2897;p67"/>
          <p:cNvSpPr txBox="1"/>
          <p:nvPr>
            <p:ph idx="4294967295" type="body"/>
          </p:nvPr>
        </p:nvSpPr>
        <p:spPr>
          <a:xfrm>
            <a:off x="4759825" y="4575925"/>
            <a:ext cx="3870600" cy="4446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to access the school’s 25/26 LCAP.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0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68"/>
          <p:cNvSpPr txBox="1"/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Actions/Services</a:t>
            </a:r>
            <a:endParaRPr sz="2700"/>
          </a:p>
        </p:txBody>
      </p:sp>
      <p:sp>
        <p:nvSpPr>
          <p:cNvPr id="2903" name="Google Shape;2903;p68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LCAP Goal #3</a:t>
            </a:r>
            <a:endParaRPr/>
          </a:p>
        </p:txBody>
      </p:sp>
      <p:sp>
        <p:nvSpPr>
          <p:cNvPr id="2904" name="Google Shape;2904;p68"/>
          <p:cNvSpPr txBox="1"/>
          <p:nvPr>
            <p:ph idx="3" type="title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Partner Input</a:t>
            </a:r>
            <a:endParaRPr/>
          </a:p>
        </p:txBody>
      </p:sp>
      <p:sp>
        <p:nvSpPr>
          <p:cNvPr id="2905" name="Google Shape;2905;p68"/>
          <p:cNvSpPr txBox="1"/>
          <p:nvPr>
            <p:ph idx="4" type="subTitle"/>
          </p:nvPr>
        </p:nvSpPr>
        <p:spPr>
          <a:xfrm>
            <a:off x="3306750" y="2071425"/>
            <a:ext cx="2551200" cy="30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Leader in Me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Holistic Student Assessment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SEL Support Staff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Online Safety (Securly)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Arts &amp; Music Programming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Field Trips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Family Events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Communication Platforms</a:t>
            </a:r>
            <a:endParaRPr sz="1400">
              <a:solidFill>
                <a:srgbClr val="2C1622"/>
              </a:solidFill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400"/>
              <a:buFont typeface="Delius Swash Caps"/>
              <a:buChar char="●"/>
            </a:pPr>
            <a:r>
              <a:rPr lang="en" sz="1400">
                <a:solidFill>
                  <a:srgbClr val="2C1622"/>
                </a:solidFill>
              </a:rPr>
              <a:t>School Marketing</a:t>
            </a:r>
            <a:endParaRPr sz="1400">
              <a:solidFill>
                <a:srgbClr val="2C1622"/>
              </a:solidFill>
            </a:endParaRPr>
          </a:p>
        </p:txBody>
      </p:sp>
      <p:sp>
        <p:nvSpPr>
          <p:cNvPr id="2906" name="Google Shape;2906;p68"/>
          <p:cNvSpPr txBox="1"/>
          <p:nvPr>
            <p:ph idx="9" type="title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2907" name="Google Shape;2907;p68"/>
          <p:cNvSpPr txBox="1"/>
          <p:nvPr>
            <p:ph idx="13" type="subTitle"/>
          </p:nvPr>
        </p:nvSpPr>
        <p:spPr>
          <a:xfrm>
            <a:off x="888575" y="2071425"/>
            <a:ext cx="22230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C1622"/>
                </a:solidFill>
              </a:rPr>
              <a:t>Foster a welcoming and inclusive environment for all students, staff, parents, families and educational partners in support of all students' success in school. </a:t>
            </a:r>
            <a:endParaRPr sz="1400">
              <a:solidFill>
                <a:srgbClr val="2C16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C1622"/>
              </a:solidFill>
            </a:endParaRPr>
          </a:p>
        </p:txBody>
      </p:sp>
      <p:grpSp>
        <p:nvGrpSpPr>
          <p:cNvPr id="2908" name="Google Shape;2908;p68"/>
          <p:cNvGrpSpPr/>
          <p:nvPr/>
        </p:nvGrpSpPr>
        <p:grpSpPr>
          <a:xfrm>
            <a:off x="-636837" y="488561"/>
            <a:ext cx="1693701" cy="857873"/>
            <a:chOff x="0" y="6078527"/>
            <a:chExt cx="2501774" cy="1267169"/>
          </a:xfrm>
        </p:grpSpPr>
        <p:sp>
          <p:nvSpPr>
            <p:cNvPr id="2909" name="Google Shape;2909;p68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5" name="Google Shape;2915;p68"/>
          <p:cNvGrpSpPr/>
          <p:nvPr/>
        </p:nvGrpSpPr>
        <p:grpSpPr>
          <a:xfrm rot="1495749">
            <a:off x="5645116" y="4884443"/>
            <a:ext cx="1653750" cy="539935"/>
            <a:chOff x="2564525" y="5223525"/>
            <a:chExt cx="2556110" cy="834547"/>
          </a:xfrm>
        </p:grpSpPr>
        <p:sp>
          <p:nvSpPr>
            <p:cNvPr id="2916" name="Google Shape;2916;p68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68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68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68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68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68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68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68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68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68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926" name="Google Shape;2926;p68"/>
          <p:cNvCxnSpPr/>
          <p:nvPr/>
        </p:nvCxnSpPr>
        <p:spPr>
          <a:xfrm>
            <a:off x="328612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27" name="Google Shape;2927;p68"/>
          <p:cNvCxnSpPr/>
          <p:nvPr/>
        </p:nvCxnSpPr>
        <p:spPr>
          <a:xfrm>
            <a:off x="5857875" y="1603163"/>
            <a:ext cx="0" cy="268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928" name="Google Shape;2928;p68"/>
          <p:cNvSpPr txBox="1"/>
          <p:nvPr>
            <p:ph idx="4294967295" type="body"/>
          </p:nvPr>
        </p:nvSpPr>
        <p:spPr>
          <a:xfrm>
            <a:off x="5945275" y="2165000"/>
            <a:ext cx="2932200" cy="20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highlight>
                  <a:schemeClr val="accent1"/>
                </a:highlight>
              </a:rPr>
              <a:t>Use this place to put your notes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2929" name="Google Shape;2929;p68"/>
          <p:cNvSpPr txBox="1"/>
          <p:nvPr>
            <p:ph idx="4294967295" type="body"/>
          </p:nvPr>
        </p:nvSpPr>
        <p:spPr>
          <a:xfrm>
            <a:off x="6368425" y="278175"/>
            <a:ext cx="2592600" cy="11082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additional ideas/suggestions do you have to improve students outcomes aligned to Goal #3? </a:t>
            </a:r>
            <a:endParaRPr/>
          </a:p>
        </p:txBody>
      </p:sp>
      <p:sp>
        <p:nvSpPr>
          <p:cNvPr id="2930" name="Google Shape;2930;p68"/>
          <p:cNvSpPr txBox="1"/>
          <p:nvPr>
            <p:ph idx="4294967295" type="body"/>
          </p:nvPr>
        </p:nvSpPr>
        <p:spPr>
          <a:xfrm>
            <a:off x="6125025" y="4268274"/>
            <a:ext cx="2505300" cy="64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Click here to access the school’s 25/26 LCAP.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4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8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2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p71"/>
          <p:cNvSpPr txBox="1"/>
          <p:nvPr>
            <p:ph type="title"/>
          </p:nvPr>
        </p:nvSpPr>
        <p:spPr>
          <a:xfrm flipH="1">
            <a:off x="1195050" y="537375"/>
            <a:ext cx="6748800" cy="5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Safety Plan</a:t>
            </a:r>
            <a:endParaRPr/>
          </a:p>
        </p:txBody>
      </p:sp>
      <p:sp>
        <p:nvSpPr>
          <p:cNvPr id="2944" name="Google Shape;2944;p71"/>
          <p:cNvSpPr txBox="1"/>
          <p:nvPr>
            <p:ph idx="1" type="subTitle"/>
          </p:nvPr>
        </p:nvSpPr>
        <p:spPr>
          <a:xfrm flipH="1">
            <a:off x="1142975" y="1275528"/>
            <a:ext cx="6857700" cy="16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The CSP is a school resource for preparedness, prevention, mitigation, response and recovery planning and training.</a:t>
            </a:r>
            <a:endParaRPr sz="1200">
              <a:solidFill>
                <a:srgbClr val="2C162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The CSP is a requirement of the annual Safety Plan Process under SB 187 and the National Incident Management System. </a:t>
            </a:r>
            <a:endParaRPr sz="1200">
              <a:solidFill>
                <a:srgbClr val="2C162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The CSP is updated and approved annually by the School Safety Committee by March 1st for the following school year. </a:t>
            </a:r>
            <a:endParaRPr sz="1200">
              <a:solidFill>
                <a:srgbClr val="2C162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The School Safety Committee may complete the Facility Inspection Tool (FIT).</a:t>
            </a:r>
            <a:endParaRPr sz="1200"/>
          </a:p>
        </p:txBody>
      </p:sp>
      <p:sp>
        <p:nvSpPr>
          <p:cNvPr id="2945" name="Google Shape;2945;p71"/>
          <p:cNvSpPr txBox="1"/>
          <p:nvPr>
            <p:ph idx="2" type="title"/>
          </p:nvPr>
        </p:nvSpPr>
        <p:spPr>
          <a:xfrm flipH="1">
            <a:off x="3393150" y="3085536"/>
            <a:ext cx="2352600" cy="5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Partner Input</a:t>
            </a:r>
            <a:endParaRPr/>
          </a:p>
        </p:txBody>
      </p:sp>
      <p:sp>
        <p:nvSpPr>
          <p:cNvPr id="2946" name="Google Shape;2946;p71"/>
          <p:cNvSpPr txBox="1"/>
          <p:nvPr>
            <p:ph idx="3" type="subTitle"/>
          </p:nvPr>
        </p:nvSpPr>
        <p:spPr>
          <a:xfrm flipH="1">
            <a:off x="1143150" y="3785373"/>
            <a:ext cx="6857700" cy="11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Are there any safety hazards you see in your workplace/school space? </a:t>
            </a:r>
            <a:endParaRPr sz="1200">
              <a:solidFill>
                <a:srgbClr val="2C162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200"/>
              <a:buChar char="●"/>
            </a:pPr>
            <a:r>
              <a:rPr lang="en" sz="1200">
                <a:solidFill>
                  <a:srgbClr val="2C1622"/>
                </a:solidFill>
              </a:rPr>
              <a:t>Do you have any health and safety concerns which need to be addressed by the school?</a:t>
            </a:r>
            <a:endParaRPr sz="1200"/>
          </a:p>
        </p:txBody>
      </p:sp>
      <p:grpSp>
        <p:nvGrpSpPr>
          <p:cNvPr id="2947" name="Google Shape;2947;p71"/>
          <p:cNvGrpSpPr/>
          <p:nvPr/>
        </p:nvGrpSpPr>
        <p:grpSpPr>
          <a:xfrm rot="1434405">
            <a:off x="-879349" y="2452980"/>
            <a:ext cx="1653827" cy="539960"/>
            <a:chOff x="2564525" y="5223525"/>
            <a:chExt cx="2556110" cy="834547"/>
          </a:xfrm>
        </p:grpSpPr>
        <p:sp>
          <p:nvSpPr>
            <p:cNvPr id="2948" name="Google Shape;2948;p71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71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71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71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71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71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71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71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71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71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8" name="Google Shape;2958;p71"/>
          <p:cNvGrpSpPr/>
          <p:nvPr/>
        </p:nvGrpSpPr>
        <p:grpSpPr>
          <a:xfrm rot="375986">
            <a:off x="8381689" y="516011"/>
            <a:ext cx="1719436" cy="916246"/>
            <a:chOff x="7463504" y="3075665"/>
            <a:chExt cx="2603050" cy="1387103"/>
          </a:xfrm>
        </p:grpSpPr>
        <p:sp>
          <p:nvSpPr>
            <p:cNvPr id="2959" name="Google Shape;2959;p7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7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7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7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7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7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7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7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7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7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7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7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7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7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7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7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7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7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7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7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7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7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7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7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7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7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7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7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7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7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7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7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7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2" name="Google Shape;2992;p71"/>
          <p:cNvSpPr txBox="1"/>
          <p:nvPr>
            <p:ph idx="4294967295" type="body"/>
          </p:nvPr>
        </p:nvSpPr>
        <p:spPr>
          <a:xfrm rot="-538">
            <a:off x="7030371" y="243773"/>
            <a:ext cx="1917300" cy="95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highlight>
                  <a:schemeClr val="accent1"/>
                </a:highlight>
              </a:rPr>
              <a:t>Note - CSPs being updated in Document Tracking Services (DTS) to follow a uniform template.</a:t>
            </a:r>
            <a:endParaRPr sz="1100"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45" title="Screenshot 2025-10-10 at 2.05.1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72"/>
          <p:cNvSpPr txBox="1"/>
          <p:nvPr>
            <p:ph type="title"/>
          </p:nvPr>
        </p:nvSpPr>
        <p:spPr>
          <a:xfrm flipH="1">
            <a:off x="1195050" y="537375"/>
            <a:ext cx="6748800" cy="5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25/26 Arts &amp; Music (Prop 28) Plan</a:t>
            </a:r>
            <a:endParaRPr/>
          </a:p>
        </p:txBody>
      </p:sp>
      <p:sp>
        <p:nvSpPr>
          <p:cNvPr id="2998" name="Google Shape;2998;p72"/>
          <p:cNvSpPr txBox="1"/>
          <p:nvPr>
            <p:ph idx="1" type="subTitle"/>
          </p:nvPr>
        </p:nvSpPr>
        <p:spPr>
          <a:xfrm flipH="1">
            <a:off x="1142975" y="1275522"/>
            <a:ext cx="6857700" cy="36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1622"/>
              </a:buClr>
              <a:buSzPts val="1300"/>
              <a:buChar char="●"/>
            </a:pPr>
            <a:r>
              <a:rPr lang="en" sz="1300" u="sng">
                <a:solidFill>
                  <a:srgbClr val="2C162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Prop 28 Board Presentation</a:t>
            </a:r>
            <a:endParaRPr sz="1300">
              <a:solidFill>
                <a:srgbClr val="2C1622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Prop 28 Expenditure Plan for 2025/2026</a:t>
            </a:r>
            <a:endParaRPr sz="1300">
              <a:solidFill>
                <a:srgbClr val="2C1622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●"/>
            </a:pPr>
            <a:r>
              <a:rPr lang="en" sz="1300">
                <a:solidFill>
                  <a:srgbClr val="2C1622"/>
                </a:solidFill>
              </a:rPr>
              <a:t>Key Details</a:t>
            </a:r>
            <a:endParaRPr sz="1300">
              <a:solidFill>
                <a:srgbClr val="2C162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○"/>
            </a:pPr>
            <a:r>
              <a:rPr lang="en" sz="1300">
                <a:solidFill>
                  <a:srgbClr val="2C1622"/>
                </a:solidFill>
              </a:rPr>
              <a:t>Annual Funding (based on enrollment and F&amp;R population)</a:t>
            </a:r>
            <a:endParaRPr sz="1300">
              <a:solidFill>
                <a:srgbClr val="2C162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○"/>
            </a:pPr>
            <a:r>
              <a:rPr lang="en" sz="1300">
                <a:solidFill>
                  <a:srgbClr val="2C1622"/>
                </a:solidFill>
              </a:rPr>
              <a:t>Annual funds must be spent within 3 years</a:t>
            </a:r>
            <a:endParaRPr sz="1300">
              <a:solidFill>
                <a:srgbClr val="2C162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○"/>
            </a:pPr>
            <a:r>
              <a:rPr lang="en" sz="1300">
                <a:solidFill>
                  <a:srgbClr val="2C1622"/>
                </a:solidFill>
              </a:rPr>
              <a:t>Allowable Expenditures: Instruction, Supplies, Materials, &amp; Partnerships for Arts education Programs (creative arts, Visual Arts, Craft Arts, Folk Arts, Graphic Arts, etc.)</a:t>
            </a:r>
            <a:endParaRPr sz="1300">
              <a:solidFill>
                <a:srgbClr val="2C162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○"/>
            </a:pPr>
            <a:r>
              <a:rPr lang="en" sz="1300">
                <a:solidFill>
                  <a:srgbClr val="2C1622"/>
                </a:solidFill>
              </a:rPr>
              <a:t>25/26 Apportionment: </a:t>
            </a:r>
            <a:r>
              <a:rPr lang="en" sz="1300">
                <a:solidFill>
                  <a:srgbClr val="2C1622"/>
                </a:solidFill>
                <a:highlight>
                  <a:schemeClr val="accent1"/>
                </a:highlight>
              </a:rPr>
              <a:t>$36,724</a:t>
            </a:r>
            <a:endParaRPr sz="1300">
              <a:solidFill>
                <a:srgbClr val="2C1622"/>
              </a:solidFill>
              <a:highlight>
                <a:schemeClr val="accent1"/>
              </a:highlight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Char char="○"/>
            </a:pPr>
            <a:r>
              <a:rPr lang="en" sz="1300">
                <a:solidFill>
                  <a:srgbClr val="2C1622"/>
                </a:solidFill>
              </a:rPr>
              <a:t>25/26 Planned Expenditures: weekly music lessons with a vendor (Center for World Music), music concerts (field trips) and assemblies, and visual arts lessons and supplies. </a:t>
            </a:r>
            <a:endParaRPr sz="1300">
              <a:solidFill>
                <a:srgbClr val="2C1622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C1622"/>
              </a:buClr>
              <a:buSzPts val="1300"/>
              <a:buFont typeface="Delius Swash Caps"/>
              <a:buChar char="○"/>
            </a:pPr>
            <a:r>
              <a:rPr lang="en" sz="1300">
                <a:solidFill>
                  <a:srgbClr val="2C1622"/>
                </a:solidFill>
              </a:rPr>
              <a:t>Do you have any additional suggestions for Prop 28 funding? </a:t>
            </a:r>
            <a:endParaRPr sz="1300">
              <a:solidFill>
                <a:srgbClr val="2C16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2C1622"/>
              </a:solidFill>
            </a:endParaRPr>
          </a:p>
        </p:txBody>
      </p:sp>
      <p:grpSp>
        <p:nvGrpSpPr>
          <p:cNvPr id="2999" name="Google Shape;2999;p72"/>
          <p:cNvGrpSpPr/>
          <p:nvPr/>
        </p:nvGrpSpPr>
        <p:grpSpPr>
          <a:xfrm rot="1434405">
            <a:off x="-879349" y="2452980"/>
            <a:ext cx="1653827" cy="539960"/>
            <a:chOff x="2564525" y="5223525"/>
            <a:chExt cx="2556110" cy="834547"/>
          </a:xfrm>
        </p:grpSpPr>
        <p:sp>
          <p:nvSpPr>
            <p:cNvPr id="3000" name="Google Shape;3000;p72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72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72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72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72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72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72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72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72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72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0" name="Google Shape;3010;p72"/>
          <p:cNvGrpSpPr/>
          <p:nvPr/>
        </p:nvGrpSpPr>
        <p:grpSpPr>
          <a:xfrm rot="375986">
            <a:off x="8381689" y="516011"/>
            <a:ext cx="1719436" cy="916246"/>
            <a:chOff x="7463504" y="3075665"/>
            <a:chExt cx="2603050" cy="1387103"/>
          </a:xfrm>
        </p:grpSpPr>
        <p:sp>
          <p:nvSpPr>
            <p:cNvPr id="3011" name="Google Shape;3011;p7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7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7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7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7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7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7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7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7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7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7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7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7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7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7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7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7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7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7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7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7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7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7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7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7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7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7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7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7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7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7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7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7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73"/>
          <p:cNvSpPr txBox="1"/>
          <p:nvPr>
            <p:ph type="title"/>
          </p:nvPr>
        </p:nvSpPr>
        <p:spPr>
          <a:xfrm flipH="1">
            <a:off x="865957" y="118875"/>
            <a:ext cx="70665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26/27 Calendar Review &amp; Input</a:t>
            </a:r>
            <a:endParaRPr/>
          </a:p>
        </p:txBody>
      </p:sp>
      <p:grpSp>
        <p:nvGrpSpPr>
          <p:cNvPr id="3049" name="Google Shape;3049;p73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3050" name="Google Shape;3050;p73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73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73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73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73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73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73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73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73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73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73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73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73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73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73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73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73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73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73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73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73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73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73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73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73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73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73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73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73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73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73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73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73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3" name="Google Shape;3083;p73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3084" name="Google Shape;3084;p73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73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73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73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73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73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73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73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73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73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94" name="Google Shape;3094;p73"/>
          <p:cNvPicPr preferRelativeResize="0"/>
          <p:nvPr/>
        </p:nvPicPr>
        <p:blipFill rotWithShape="1">
          <a:blip r:embed="rId3">
            <a:alphaModFix/>
          </a:blip>
          <a:srcRect b="17218" l="15153" r="62081" t="39368"/>
          <a:stretch/>
        </p:blipFill>
        <p:spPr>
          <a:xfrm>
            <a:off x="7596400" y="1563373"/>
            <a:ext cx="1502026" cy="16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5" name="Google Shape;3095;p73" title="Screenshot 2025-10-14 at 9.56.58 AM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600" y="1063450"/>
            <a:ext cx="3346533" cy="3991727"/>
          </a:xfrm>
          <a:prstGeom prst="rect">
            <a:avLst/>
          </a:prstGeom>
          <a:noFill/>
          <a:ln cap="flat" cmpd="sng" w="28575">
            <a:solidFill>
              <a:srgbClr val="6B9BA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96" name="Google Shape;3096;p73" title="Screenshot 2025-10-14 at 9.56.42 AM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5950" y="1063450"/>
            <a:ext cx="3317075" cy="3991726"/>
          </a:xfrm>
          <a:prstGeom prst="rect">
            <a:avLst/>
          </a:prstGeom>
          <a:noFill/>
          <a:ln cap="flat" cmpd="sng" w="28575">
            <a:solidFill>
              <a:srgbClr val="6B9BA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oogle Shape;3101;p74"/>
          <p:cNvGrpSpPr/>
          <p:nvPr/>
        </p:nvGrpSpPr>
        <p:grpSpPr>
          <a:xfrm>
            <a:off x="3505772" y="227740"/>
            <a:ext cx="2006662" cy="1528595"/>
            <a:chOff x="3505772" y="227740"/>
            <a:chExt cx="2006662" cy="1528595"/>
          </a:xfrm>
        </p:grpSpPr>
        <p:grpSp>
          <p:nvGrpSpPr>
            <p:cNvPr id="3102" name="Google Shape;3102;p74"/>
            <p:cNvGrpSpPr/>
            <p:nvPr/>
          </p:nvGrpSpPr>
          <p:grpSpPr>
            <a:xfrm>
              <a:off x="3505772" y="227740"/>
              <a:ext cx="2006662" cy="1528595"/>
              <a:chOff x="3078781" y="91924"/>
              <a:chExt cx="2577269" cy="1963513"/>
            </a:xfrm>
          </p:grpSpPr>
          <p:sp>
            <p:nvSpPr>
              <p:cNvPr id="3103" name="Google Shape;3103;p74"/>
              <p:cNvSpPr/>
              <p:nvPr/>
            </p:nvSpPr>
            <p:spPr>
              <a:xfrm rot="335312">
                <a:off x="3157566" y="205618"/>
                <a:ext cx="2419700" cy="1736126"/>
              </a:xfrm>
              <a:custGeom>
                <a:rect b="b" l="l" r="r" t="t"/>
                <a:pathLst>
                  <a:path extrusionOk="0" h="59954" w="83560">
                    <a:moveTo>
                      <a:pt x="53984" y="1"/>
                    </a:moveTo>
                    <a:cubicBezTo>
                      <a:pt x="53643" y="1"/>
                      <a:pt x="53378" y="44"/>
                      <a:pt x="53171" y="76"/>
                    </a:cubicBezTo>
                    <a:cubicBezTo>
                      <a:pt x="52838" y="143"/>
                      <a:pt x="52471" y="243"/>
                      <a:pt x="52171" y="376"/>
                    </a:cubicBezTo>
                    <a:cubicBezTo>
                      <a:pt x="50069" y="1344"/>
                      <a:pt x="48935" y="3846"/>
                      <a:pt x="48401" y="9049"/>
                    </a:cubicBezTo>
                    <a:cubicBezTo>
                      <a:pt x="43231" y="10017"/>
                      <a:pt x="31523" y="12418"/>
                      <a:pt x="21549" y="16255"/>
                    </a:cubicBezTo>
                    <a:cubicBezTo>
                      <a:pt x="8006" y="21458"/>
                      <a:pt x="0" y="28530"/>
                      <a:pt x="1201" y="34234"/>
                    </a:cubicBezTo>
                    <a:cubicBezTo>
                      <a:pt x="1468" y="35435"/>
                      <a:pt x="2235" y="36402"/>
                      <a:pt x="3336" y="36936"/>
                    </a:cubicBezTo>
                    <a:cubicBezTo>
                      <a:pt x="1968" y="39338"/>
                      <a:pt x="2035" y="41339"/>
                      <a:pt x="2635" y="42874"/>
                    </a:cubicBezTo>
                    <a:cubicBezTo>
                      <a:pt x="2943" y="43734"/>
                      <a:pt x="4214" y="46267"/>
                      <a:pt x="7884" y="46267"/>
                    </a:cubicBezTo>
                    <a:cubicBezTo>
                      <a:pt x="8196" y="46267"/>
                      <a:pt x="8525" y="46249"/>
                      <a:pt x="8873" y="46209"/>
                    </a:cubicBezTo>
                    <a:lnTo>
                      <a:pt x="8873" y="46209"/>
                    </a:lnTo>
                    <a:cubicBezTo>
                      <a:pt x="8673" y="47410"/>
                      <a:pt x="8907" y="48644"/>
                      <a:pt x="9474" y="49712"/>
                    </a:cubicBezTo>
                    <a:cubicBezTo>
                      <a:pt x="10408" y="51446"/>
                      <a:pt x="12142" y="52614"/>
                      <a:pt x="14110" y="52847"/>
                    </a:cubicBezTo>
                    <a:cubicBezTo>
                      <a:pt x="13977" y="53781"/>
                      <a:pt x="14077" y="54749"/>
                      <a:pt x="14344" y="55649"/>
                    </a:cubicBezTo>
                    <a:cubicBezTo>
                      <a:pt x="14957" y="57840"/>
                      <a:pt x="16823" y="59953"/>
                      <a:pt x="20188" y="59953"/>
                    </a:cubicBezTo>
                    <a:cubicBezTo>
                      <a:pt x="20667" y="59953"/>
                      <a:pt x="21176" y="59910"/>
                      <a:pt x="21716" y="59819"/>
                    </a:cubicBezTo>
                    <a:cubicBezTo>
                      <a:pt x="26186" y="59018"/>
                      <a:pt x="32190" y="55016"/>
                      <a:pt x="37927" y="50946"/>
                    </a:cubicBezTo>
                    <a:cubicBezTo>
                      <a:pt x="44932" y="46009"/>
                      <a:pt x="49536" y="43174"/>
                      <a:pt x="52171" y="41673"/>
                    </a:cubicBezTo>
                    <a:cubicBezTo>
                      <a:pt x="52738" y="42473"/>
                      <a:pt x="53605" y="43040"/>
                      <a:pt x="54606" y="43207"/>
                    </a:cubicBezTo>
                    <a:cubicBezTo>
                      <a:pt x="54856" y="43257"/>
                      <a:pt x="55106" y="43282"/>
                      <a:pt x="55356" y="43282"/>
                    </a:cubicBezTo>
                    <a:cubicBezTo>
                      <a:pt x="55607" y="43282"/>
                      <a:pt x="55857" y="43257"/>
                      <a:pt x="56107" y="43207"/>
                    </a:cubicBezTo>
                    <a:cubicBezTo>
                      <a:pt x="58709" y="42773"/>
                      <a:pt x="62044" y="39338"/>
                      <a:pt x="66081" y="33033"/>
                    </a:cubicBezTo>
                    <a:cubicBezTo>
                      <a:pt x="69055" y="33418"/>
                      <a:pt x="73665" y="33921"/>
                      <a:pt x="76836" y="33921"/>
                    </a:cubicBezTo>
                    <a:cubicBezTo>
                      <a:pt x="77790" y="33921"/>
                      <a:pt x="78614" y="33875"/>
                      <a:pt x="79223" y="33767"/>
                    </a:cubicBezTo>
                    <a:cubicBezTo>
                      <a:pt x="81292" y="33400"/>
                      <a:pt x="82125" y="32266"/>
                      <a:pt x="82459" y="31365"/>
                    </a:cubicBezTo>
                    <a:cubicBezTo>
                      <a:pt x="83026" y="29931"/>
                      <a:pt x="83560" y="28563"/>
                      <a:pt x="75854" y="17355"/>
                    </a:cubicBezTo>
                    <a:cubicBezTo>
                      <a:pt x="78656" y="7315"/>
                      <a:pt x="77255" y="5614"/>
                      <a:pt x="76488" y="4680"/>
                    </a:cubicBezTo>
                    <a:cubicBezTo>
                      <a:pt x="75690" y="3701"/>
                      <a:pt x="74534" y="3220"/>
                      <a:pt x="73066" y="3220"/>
                    </a:cubicBezTo>
                    <a:cubicBezTo>
                      <a:pt x="72632" y="3220"/>
                      <a:pt x="72172" y="3262"/>
                      <a:pt x="71685" y="3345"/>
                    </a:cubicBezTo>
                    <a:cubicBezTo>
                      <a:pt x="69316" y="3746"/>
                      <a:pt x="65847" y="5213"/>
                      <a:pt x="63579" y="6247"/>
                    </a:cubicBezTo>
                    <a:cubicBezTo>
                      <a:pt x="58170" y="758"/>
                      <a:pt x="55409" y="1"/>
                      <a:pt x="53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rotWithShape="0" algn="bl" dir="2880000" dist="66675">
                  <a:srgbClr val="000000">
                    <a:alpha val="8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74"/>
              <p:cNvSpPr/>
              <p:nvPr/>
            </p:nvSpPr>
            <p:spPr>
              <a:xfrm rot="335312">
                <a:off x="3605643" y="1095634"/>
                <a:ext cx="1071259" cy="730630"/>
              </a:xfrm>
              <a:custGeom>
                <a:rect b="b" l="l" r="r" t="t"/>
                <a:pathLst>
                  <a:path extrusionOk="0" h="25231" w="36994">
                    <a:moveTo>
                      <a:pt x="35759" y="0"/>
                    </a:moveTo>
                    <a:cubicBezTo>
                      <a:pt x="32290" y="467"/>
                      <a:pt x="14010" y="8039"/>
                      <a:pt x="5237" y="15411"/>
                    </a:cubicBezTo>
                    <a:lnTo>
                      <a:pt x="5237" y="15444"/>
                    </a:lnTo>
                    <a:cubicBezTo>
                      <a:pt x="1935" y="18213"/>
                      <a:pt x="0" y="20982"/>
                      <a:pt x="701" y="23317"/>
                    </a:cubicBezTo>
                    <a:cubicBezTo>
                      <a:pt x="1099" y="24669"/>
                      <a:pt x="2047" y="25230"/>
                      <a:pt x="3361" y="25230"/>
                    </a:cubicBezTo>
                    <a:cubicBezTo>
                      <a:pt x="7104" y="25230"/>
                      <a:pt x="13815" y="20672"/>
                      <a:pt x="19247" y="16845"/>
                    </a:cubicBezTo>
                    <a:cubicBezTo>
                      <a:pt x="31923" y="7906"/>
                      <a:pt x="36893" y="5771"/>
                      <a:pt x="36893" y="5771"/>
                    </a:cubicBezTo>
                    <a:lnTo>
                      <a:pt x="36993" y="5737"/>
                    </a:lnTo>
                    <a:cubicBezTo>
                      <a:pt x="36560" y="4070"/>
                      <a:pt x="36126" y="1868"/>
                      <a:pt x="3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74"/>
              <p:cNvSpPr/>
              <p:nvPr/>
            </p:nvSpPr>
            <p:spPr>
              <a:xfrm rot="335312">
                <a:off x="4413737" y="358162"/>
                <a:ext cx="1078991" cy="1062485"/>
              </a:xfrm>
              <a:custGeom>
                <a:rect b="b" l="l" r="r" t="t"/>
                <a:pathLst>
                  <a:path extrusionOk="0" h="36691" w="37261">
                    <a:moveTo>
                      <a:pt x="11319" y="0"/>
                    </a:moveTo>
                    <a:cubicBezTo>
                      <a:pt x="11167" y="0"/>
                      <a:pt x="11029" y="27"/>
                      <a:pt x="10909" y="83"/>
                    </a:cubicBezTo>
                    <a:cubicBezTo>
                      <a:pt x="9508" y="683"/>
                      <a:pt x="9007" y="5320"/>
                      <a:pt x="8807" y="8556"/>
                    </a:cubicBezTo>
                    <a:cubicBezTo>
                      <a:pt x="8707" y="10324"/>
                      <a:pt x="8707" y="11658"/>
                      <a:pt x="8707" y="11658"/>
                    </a:cubicBezTo>
                    <a:cubicBezTo>
                      <a:pt x="8707" y="11658"/>
                      <a:pt x="34" y="14727"/>
                      <a:pt x="1" y="17229"/>
                    </a:cubicBezTo>
                    <a:cubicBezTo>
                      <a:pt x="1" y="17562"/>
                      <a:pt x="134" y="17896"/>
                      <a:pt x="335" y="18163"/>
                    </a:cubicBezTo>
                    <a:cubicBezTo>
                      <a:pt x="1435" y="19730"/>
                      <a:pt x="4871" y="21665"/>
                      <a:pt x="7173" y="22799"/>
                    </a:cubicBezTo>
                    <a:cubicBezTo>
                      <a:pt x="8440" y="23433"/>
                      <a:pt x="9374" y="23833"/>
                      <a:pt x="9374" y="23833"/>
                    </a:cubicBezTo>
                    <a:cubicBezTo>
                      <a:pt x="9374" y="23833"/>
                      <a:pt x="9608" y="25735"/>
                      <a:pt x="9975" y="28070"/>
                    </a:cubicBezTo>
                    <a:cubicBezTo>
                      <a:pt x="10275" y="29971"/>
                      <a:pt x="10709" y="32139"/>
                      <a:pt x="11142" y="33840"/>
                    </a:cubicBezTo>
                    <a:cubicBezTo>
                      <a:pt x="11576" y="35408"/>
                      <a:pt x="12043" y="36576"/>
                      <a:pt x="12543" y="36676"/>
                    </a:cubicBezTo>
                    <a:cubicBezTo>
                      <a:pt x="12597" y="36686"/>
                      <a:pt x="12652" y="36690"/>
                      <a:pt x="12709" y="36690"/>
                    </a:cubicBezTo>
                    <a:cubicBezTo>
                      <a:pt x="15386" y="36690"/>
                      <a:pt x="21750" y="26202"/>
                      <a:pt x="21750" y="26202"/>
                    </a:cubicBezTo>
                    <a:cubicBezTo>
                      <a:pt x="21750" y="26202"/>
                      <a:pt x="30052" y="27328"/>
                      <a:pt x="34313" y="27328"/>
                    </a:cubicBezTo>
                    <a:cubicBezTo>
                      <a:pt x="35685" y="27328"/>
                      <a:pt x="36639" y="27211"/>
                      <a:pt x="36761" y="26902"/>
                    </a:cubicBezTo>
                    <a:cubicBezTo>
                      <a:pt x="37261" y="25601"/>
                      <a:pt x="29622" y="14627"/>
                      <a:pt x="29622" y="14627"/>
                    </a:cubicBezTo>
                    <a:cubicBezTo>
                      <a:pt x="29622" y="14627"/>
                      <a:pt x="32524" y="4953"/>
                      <a:pt x="31290" y="3485"/>
                    </a:cubicBezTo>
                    <a:cubicBezTo>
                      <a:pt x="31135" y="3295"/>
                      <a:pt x="30834" y="3213"/>
                      <a:pt x="30428" y="3213"/>
                    </a:cubicBezTo>
                    <a:cubicBezTo>
                      <a:pt x="27699" y="3213"/>
                      <a:pt x="20215" y="6955"/>
                      <a:pt x="20215" y="6955"/>
                    </a:cubicBezTo>
                    <a:cubicBezTo>
                      <a:pt x="20215" y="6955"/>
                      <a:pt x="13794" y="0"/>
                      <a:pt x="1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74"/>
              <p:cNvSpPr/>
              <p:nvPr/>
            </p:nvSpPr>
            <p:spPr>
              <a:xfrm rot="335312">
                <a:off x="3288359" y="510784"/>
                <a:ext cx="1381337" cy="643410"/>
              </a:xfrm>
              <a:custGeom>
                <a:rect b="b" l="l" r="r" t="t"/>
                <a:pathLst>
                  <a:path extrusionOk="0" h="22219" w="47702">
                    <a:moveTo>
                      <a:pt x="47701" y="1"/>
                    </a:moveTo>
                    <a:cubicBezTo>
                      <a:pt x="45933" y="268"/>
                      <a:pt x="31056" y="2803"/>
                      <a:pt x="18981" y="7439"/>
                    </a:cubicBezTo>
                    <a:cubicBezTo>
                      <a:pt x="6105" y="12410"/>
                      <a:pt x="1" y="18581"/>
                      <a:pt x="668" y="21716"/>
                    </a:cubicBezTo>
                    <a:cubicBezTo>
                      <a:pt x="735" y="22062"/>
                      <a:pt x="1072" y="22218"/>
                      <a:pt x="1637" y="22218"/>
                    </a:cubicBezTo>
                    <a:cubicBezTo>
                      <a:pt x="3307" y="22218"/>
                      <a:pt x="6974" y="20858"/>
                      <a:pt x="11609" y="19014"/>
                    </a:cubicBezTo>
                    <a:cubicBezTo>
                      <a:pt x="19548" y="15845"/>
                      <a:pt x="30322" y="11309"/>
                      <a:pt x="39128" y="9674"/>
                    </a:cubicBezTo>
                    <a:lnTo>
                      <a:pt x="39229" y="9608"/>
                    </a:lnTo>
                    <a:cubicBezTo>
                      <a:pt x="39028" y="9341"/>
                      <a:pt x="38895" y="9007"/>
                      <a:pt x="38895" y="8674"/>
                    </a:cubicBezTo>
                    <a:cubicBezTo>
                      <a:pt x="38928" y="6172"/>
                      <a:pt x="47601" y="3103"/>
                      <a:pt x="47601" y="3103"/>
                    </a:cubicBezTo>
                    <a:cubicBezTo>
                      <a:pt x="47601" y="3103"/>
                      <a:pt x="47601" y="1769"/>
                      <a:pt x="477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74"/>
              <p:cNvSpPr/>
              <p:nvPr/>
            </p:nvSpPr>
            <p:spPr>
              <a:xfrm rot="335312">
                <a:off x="3440086" y="932313"/>
                <a:ext cx="1220970" cy="679086"/>
              </a:xfrm>
              <a:custGeom>
                <a:rect b="b" l="l" r="r" t="t"/>
                <a:pathLst>
                  <a:path extrusionOk="0" h="23451" w="42164">
                    <a:moveTo>
                      <a:pt x="39362" y="0"/>
                    </a:moveTo>
                    <a:lnTo>
                      <a:pt x="39362" y="34"/>
                    </a:lnTo>
                    <a:cubicBezTo>
                      <a:pt x="39362" y="34"/>
                      <a:pt x="32790" y="767"/>
                      <a:pt x="21849" y="5671"/>
                    </a:cubicBezTo>
                    <a:cubicBezTo>
                      <a:pt x="18647" y="7105"/>
                      <a:pt x="15144" y="8973"/>
                      <a:pt x="11775" y="10775"/>
                    </a:cubicBezTo>
                    <a:cubicBezTo>
                      <a:pt x="9274" y="12342"/>
                      <a:pt x="0" y="18480"/>
                      <a:pt x="1902" y="21983"/>
                    </a:cubicBezTo>
                    <a:cubicBezTo>
                      <a:pt x="2485" y="23054"/>
                      <a:pt x="3466" y="23451"/>
                      <a:pt x="4600" y="23451"/>
                    </a:cubicBezTo>
                    <a:cubicBezTo>
                      <a:pt x="7032" y="23451"/>
                      <a:pt x="10165" y="21625"/>
                      <a:pt x="11575" y="20715"/>
                    </a:cubicBezTo>
                    <a:cubicBezTo>
                      <a:pt x="20348" y="13310"/>
                      <a:pt x="38628" y="5738"/>
                      <a:pt x="42097" y="5271"/>
                    </a:cubicBezTo>
                    <a:lnTo>
                      <a:pt x="42164" y="5271"/>
                    </a:lnTo>
                    <a:cubicBezTo>
                      <a:pt x="41797" y="2936"/>
                      <a:pt x="41563" y="1034"/>
                      <a:pt x="41563" y="1034"/>
                    </a:cubicBezTo>
                    <a:cubicBezTo>
                      <a:pt x="41563" y="1034"/>
                      <a:pt x="40629" y="634"/>
                      <a:pt x="39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74"/>
              <p:cNvSpPr/>
              <p:nvPr/>
            </p:nvSpPr>
            <p:spPr>
              <a:xfrm rot="335312">
                <a:off x="3273971" y="785971"/>
                <a:ext cx="1322408" cy="622271"/>
              </a:xfrm>
              <a:custGeom>
                <a:rect b="b" l="l" r="r" t="t"/>
                <a:pathLst>
                  <a:path extrusionOk="0" h="21489" w="45667">
                    <a:moveTo>
                      <a:pt x="38829" y="1"/>
                    </a:moveTo>
                    <a:lnTo>
                      <a:pt x="38728" y="67"/>
                    </a:lnTo>
                    <a:cubicBezTo>
                      <a:pt x="29922" y="1702"/>
                      <a:pt x="19148" y="6272"/>
                      <a:pt x="11209" y="9407"/>
                    </a:cubicBezTo>
                    <a:cubicBezTo>
                      <a:pt x="8840" y="10742"/>
                      <a:pt x="1" y="16145"/>
                      <a:pt x="1535" y="20248"/>
                    </a:cubicBezTo>
                    <a:cubicBezTo>
                      <a:pt x="1860" y="21116"/>
                      <a:pt x="2606" y="21489"/>
                      <a:pt x="3674" y="21489"/>
                    </a:cubicBezTo>
                    <a:cubicBezTo>
                      <a:pt x="6671" y="21489"/>
                      <a:pt x="12204" y="18559"/>
                      <a:pt x="18080" y="15412"/>
                    </a:cubicBezTo>
                    <a:cubicBezTo>
                      <a:pt x="21483" y="13610"/>
                      <a:pt x="24952" y="11742"/>
                      <a:pt x="28154" y="10308"/>
                    </a:cubicBezTo>
                    <a:cubicBezTo>
                      <a:pt x="39129" y="5404"/>
                      <a:pt x="45667" y="4671"/>
                      <a:pt x="45667" y="4671"/>
                    </a:cubicBezTo>
                    <a:lnTo>
                      <a:pt x="45667" y="4637"/>
                    </a:lnTo>
                    <a:cubicBezTo>
                      <a:pt x="43365" y="3503"/>
                      <a:pt x="39929" y="1602"/>
                      <a:pt x="38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09" name="Google Shape;3109;p74"/>
            <p:cNvGrpSpPr/>
            <p:nvPr/>
          </p:nvGrpSpPr>
          <p:grpSpPr>
            <a:xfrm>
              <a:off x="4763722" y="762782"/>
              <a:ext cx="322556" cy="182289"/>
              <a:chOff x="786152" y="1103856"/>
              <a:chExt cx="541747" cy="306214"/>
            </a:xfrm>
          </p:grpSpPr>
          <p:sp>
            <p:nvSpPr>
              <p:cNvPr id="3110" name="Google Shape;3110;p74"/>
              <p:cNvSpPr/>
              <p:nvPr/>
            </p:nvSpPr>
            <p:spPr>
              <a:xfrm rot="-656563">
                <a:off x="804643" y="1122359"/>
                <a:ext cx="215574" cy="215531"/>
              </a:xfrm>
              <a:custGeom>
                <a:rect b="b" l="l" r="r" t="t"/>
                <a:pathLst>
                  <a:path extrusionOk="0" h="5237" w="5238">
                    <a:moveTo>
                      <a:pt x="1039" y="1"/>
                    </a:moveTo>
                    <a:cubicBezTo>
                      <a:pt x="910" y="1"/>
                      <a:pt x="830" y="92"/>
                      <a:pt x="801" y="207"/>
                    </a:cubicBezTo>
                    <a:lnTo>
                      <a:pt x="801" y="308"/>
                    </a:lnTo>
                    <a:cubicBezTo>
                      <a:pt x="801" y="408"/>
                      <a:pt x="801" y="508"/>
                      <a:pt x="801" y="608"/>
                    </a:cubicBezTo>
                    <a:cubicBezTo>
                      <a:pt x="801" y="941"/>
                      <a:pt x="801" y="1275"/>
                      <a:pt x="868" y="1642"/>
                    </a:cubicBezTo>
                    <a:cubicBezTo>
                      <a:pt x="868" y="1875"/>
                      <a:pt x="935" y="2109"/>
                      <a:pt x="1001" y="2342"/>
                    </a:cubicBezTo>
                    <a:cubicBezTo>
                      <a:pt x="1035" y="2442"/>
                      <a:pt x="1068" y="2576"/>
                      <a:pt x="1135" y="2709"/>
                    </a:cubicBezTo>
                    <a:lnTo>
                      <a:pt x="67" y="3944"/>
                    </a:lnTo>
                    <a:cubicBezTo>
                      <a:pt x="1" y="4044"/>
                      <a:pt x="1" y="4210"/>
                      <a:pt x="101" y="4277"/>
                    </a:cubicBezTo>
                    <a:cubicBezTo>
                      <a:pt x="134" y="4310"/>
                      <a:pt x="201" y="4344"/>
                      <a:pt x="234" y="4344"/>
                    </a:cubicBezTo>
                    <a:cubicBezTo>
                      <a:pt x="301" y="4344"/>
                      <a:pt x="368" y="4310"/>
                      <a:pt x="434" y="4244"/>
                    </a:cubicBezTo>
                    <a:lnTo>
                      <a:pt x="1335" y="3176"/>
                    </a:lnTo>
                    <a:cubicBezTo>
                      <a:pt x="1502" y="3410"/>
                      <a:pt x="1669" y="3610"/>
                      <a:pt x="1902" y="3777"/>
                    </a:cubicBezTo>
                    <a:lnTo>
                      <a:pt x="1335" y="4911"/>
                    </a:lnTo>
                    <a:cubicBezTo>
                      <a:pt x="1268" y="5044"/>
                      <a:pt x="1335" y="5178"/>
                      <a:pt x="1435" y="5211"/>
                    </a:cubicBezTo>
                    <a:cubicBezTo>
                      <a:pt x="1452" y="5228"/>
                      <a:pt x="1468" y="5236"/>
                      <a:pt x="1485" y="5236"/>
                    </a:cubicBezTo>
                    <a:cubicBezTo>
                      <a:pt x="1502" y="5236"/>
                      <a:pt x="1518" y="5228"/>
                      <a:pt x="1535" y="5211"/>
                    </a:cubicBezTo>
                    <a:cubicBezTo>
                      <a:pt x="1635" y="5211"/>
                      <a:pt x="1702" y="5178"/>
                      <a:pt x="1735" y="5111"/>
                    </a:cubicBezTo>
                    <a:lnTo>
                      <a:pt x="2269" y="3977"/>
                    </a:lnTo>
                    <a:cubicBezTo>
                      <a:pt x="2503" y="4044"/>
                      <a:pt x="2703" y="4077"/>
                      <a:pt x="2970" y="4077"/>
                    </a:cubicBezTo>
                    <a:lnTo>
                      <a:pt x="3036" y="4077"/>
                    </a:lnTo>
                    <a:lnTo>
                      <a:pt x="3170" y="5044"/>
                    </a:lnTo>
                    <a:cubicBezTo>
                      <a:pt x="3203" y="5144"/>
                      <a:pt x="3303" y="5211"/>
                      <a:pt x="3403" y="5211"/>
                    </a:cubicBezTo>
                    <a:lnTo>
                      <a:pt x="3437" y="5211"/>
                    </a:lnTo>
                    <a:cubicBezTo>
                      <a:pt x="3570" y="5211"/>
                      <a:pt x="3637" y="5078"/>
                      <a:pt x="3637" y="4944"/>
                    </a:cubicBezTo>
                    <a:lnTo>
                      <a:pt x="3470" y="4010"/>
                    </a:lnTo>
                    <a:lnTo>
                      <a:pt x="3670" y="3977"/>
                    </a:lnTo>
                    <a:lnTo>
                      <a:pt x="3904" y="3877"/>
                    </a:lnTo>
                    <a:cubicBezTo>
                      <a:pt x="4204" y="3743"/>
                      <a:pt x="4471" y="3510"/>
                      <a:pt x="4704" y="3276"/>
                    </a:cubicBezTo>
                    <a:cubicBezTo>
                      <a:pt x="4871" y="3043"/>
                      <a:pt x="5004" y="2776"/>
                      <a:pt x="5104" y="2476"/>
                    </a:cubicBezTo>
                    <a:cubicBezTo>
                      <a:pt x="5171" y="2242"/>
                      <a:pt x="5238" y="2009"/>
                      <a:pt x="5238" y="1775"/>
                    </a:cubicBezTo>
                    <a:cubicBezTo>
                      <a:pt x="5238" y="1542"/>
                      <a:pt x="5238" y="1342"/>
                      <a:pt x="5238" y="1141"/>
                    </a:cubicBezTo>
                    <a:cubicBezTo>
                      <a:pt x="5238" y="975"/>
                      <a:pt x="5204" y="808"/>
                      <a:pt x="5171" y="708"/>
                    </a:cubicBezTo>
                    <a:cubicBezTo>
                      <a:pt x="5171" y="608"/>
                      <a:pt x="5138" y="508"/>
                      <a:pt x="5104" y="408"/>
                    </a:cubicBezTo>
                    <a:lnTo>
                      <a:pt x="5104" y="308"/>
                    </a:lnTo>
                    <a:cubicBezTo>
                      <a:pt x="5071" y="207"/>
                      <a:pt x="4971" y="107"/>
                      <a:pt x="4838" y="107"/>
                    </a:cubicBezTo>
                    <a:cubicBezTo>
                      <a:pt x="4704" y="141"/>
                      <a:pt x="4604" y="241"/>
                      <a:pt x="4604" y="374"/>
                    </a:cubicBezTo>
                    <a:lnTo>
                      <a:pt x="4604" y="741"/>
                    </a:lnTo>
                    <a:cubicBezTo>
                      <a:pt x="4604" y="1041"/>
                      <a:pt x="4571" y="1342"/>
                      <a:pt x="4504" y="1642"/>
                    </a:cubicBezTo>
                    <a:cubicBezTo>
                      <a:pt x="4471" y="1842"/>
                      <a:pt x="4404" y="2042"/>
                      <a:pt x="4337" y="2209"/>
                    </a:cubicBezTo>
                    <a:cubicBezTo>
                      <a:pt x="4270" y="2376"/>
                      <a:pt x="4170" y="2576"/>
                      <a:pt x="4037" y="2709"/>
                    </a:cubicBezTo>
                    <a:cubicBezTo>
                      <a:pt x="3904" y="2843"/>
                      <a:pt x="3737" y="2976"/>
                      <a:pt x="3570" y="3043"/>
                    </a:cubicBezTo>
                    <a:lnTo>
                      <a:pt x="3437" y="3110"/>
                    </a:lnTo>
                    <a:lnTo>
                      <a:pt x="3236" y="3143"/>
                    </a:lnTo>
                    <a:lnTo>
                      <a:pt x="3170" y="3176"/>
                    </a:lnTo>
                    <a:lnTo>
                      <a:pt x="2936" y="3176"/>
                    </a:lnTo>
                    <a:cubicBezTo>
                      <a:pt x="2769" y="3176"/>
                      <a:pt x="2603" y="3143"/>
                      <a:pt x="2436" y="3043"/>
                    </a:cubicBezTo>
                    <a:cubicBezTo>
                      <a:pt x="2269" y="2943"/>
                      <a:pt x="2136" y="2776"/>
                      <a:pt x="2036" y="2643"/>
                    </a:cubicBezTo>
                    <a:cubicBezTo>
                      <a:pt x="1969" y="2543"/>
                      <a:pt x="1902" y="2442"/>
                      <a:pt x="1869" y="2342"/>
                    </a:cubicBezTo>
                    <a:cubicBezTo>
                      <a:pt x="1802" y="2242"/>
                      <a:pt x="1769" y="2176"/>
                      <a:pt x="1735" y="2076"/>
                    </a:cubicBezTo>
                    <a:cubicBezTo>
                      <a:pt x="1669" y="1875"/>
                      <a:pt x="1602" y="1675"/>
                      <a:pt x="1535" y="1475"/>
                    </a:cubicBezTo>
                    <a:cubicBezTo>
                      <a:pt x="1435" y="1108"/>
                      <a:pt x="1368" y="775"/>
                      <a:pt x="1335" y="541"/>
                    </a:cubicBezTo>
                    <a:cubicBezTo>
                      <a:pt x="1302" y="341"/>
                      <a:pt x="1302" y="207"/>
                      <a:pt x="1302" y="207"/>
                    </a:cubicBezTo>
                    <a:cubicBezTo>
                      <a:pt x="1268" y="74"/>
                      <a:pt x="1202" y="7"/>
                      <a:pt x="1102" y="7"/>
                    </a:cubicBezTo>
                    <a:cubicBezTo>
                      <a:pt x="1080" y="3"/>
                      <a:pt x="1059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74"/>
              <p:cNvSpPr/>
              <p:nvPr/>
            </p:nvSpPr>
            <p:spPr>
              <a:xfrm>
                <a:off x="1042572" y="1275741"/>
                <a:ext cx="285328" cy="134330"/>
              </a:xfrm>
              <a:custGeom>
                <a:rect b="b" l="l" r="r" t="t"/>
                <a:pathLst>
                  <a:path extrusionOk="0" h="3264" w="6933">
                    <a:moveTo>
                      <a:pt x="6644" y="1"/>
                    </a:moveTo>
                    <a:cubicBezTo>
                      <a:pt x="6553" y="1"/>
                      <a:pt x="6464" y="52"/>
                      <a:pt x="6438" y="170"/>
                    </a:cubicBezTo>
                    <a:cubicBezTo>
                      <a:pt x="6371" y="270"/>
                      <a:pt x="6338" y="337"/>
                      <a:pt x="6271" y="437"/>
                    </a:cubicBezTo>
                    <a:cubicBezTo>
                      <a:pt x="6138" y="670"/>
                      <a:pt x="5971" y="870"/>
                      <a:pt x="5804" y="1071"/>
                    </a:cubicBezTo>
                    <a:cubicBezTo>
                      <a:pt x="5704" y="1204"/>
                      <a:pt x="5571" y="1337"/>
                      <a:pt x="5437" y="1438"/>
                    </a:cubicBezTo>
                    <a:cubicBezTo>
                      <a:pt x="5304" y="1571"/>
                      <a:pt x="5137" y="1671"/>
                      <a:pt x="5004" y="1771"/>
                    </a:cubicBezTo>
                    <a:cubicBezTo>
                      <a:pt x="4837" y="1905"/>
                      <a:pt x="4637" y="2005"/>
                      <a:pt x="4470" y="2071"/>
                    </a:cubicBezTo>
                    <a:cubicBezTo>
                      <a:pt x="4270" y="2138"/>
                      <a:pt x="4070" y="2205"/>
                      <a:pt x="3870" y="2271"/>
                    </a:cubicBezTo>
                    <a:cubicBezTo>
                      <a:pt x="3669" y="2305"/>
                      <a:pt x="3469" y="2338"/>
                      <a:pt x="3236" y="2372"/>
                    </a:cubicBezTo>
                    <a:cubicBezTo>
                      <a:pt x="3036" y="2405"/>
                      <a:pt x="2835" y="2405"/>
                      <a:pt x="2635" y="2405"/>
                    </a:cubicBezTo>
                    <a:cubicBezTo>
                      <a:pt x="2519" y="2388"/>
                      <a:pt x="2410" y="2388"/>
                      <a:pt x="2310" y="2388"/>
                    </a:cubicBezTo>
                    <a:cubicBezTo>
                      <a:pt x="2210" y="2388"/>
                      <a:pt x="2118" y="2388"/>
                      <a:pt x="2035" y="2372"/>
                    </a:cubicBezTo>
                    <a:cubicBezTo>
                      <a:pt x="1835" y="2338"/>
                      <a:pt x="1635" y="2305"/>
                      <a:pt x="1468" y="2271"/>
                    </a:cubicBezTo>
                    <a:cubicBezTo>
                      <a:pt x="1134" y="2238"/>
                      <a:pt x="834" y="2171"/>
                      <a:pt x="634" y="2138"/>
                    </a:cubicBezTo>
                    <a:lnTo>
                      <a:pt x="334" y="2071"/>
                    </a:lnTo>
                    <a:lnTo>
                      <a:pt x="300" y="2071"/>
                    </a:lnTo>
                    <a:cubicBezTo>
                      <a:pt x="283" y="2065"/>
                      <a:pt x="265" y="2063"/>
                      <a:pt x="247" y="2063"/>
                    </a:cubicBezTo>
                    <a:cubicBezTo>
                      <a:pt x="167" y="2063"/>
                      <a:pt x="94" y="2122"/>
                      <a:pt x="67" y="2205"/>
                    </a:cubicBezTo>
                    <a:cubicBezTo>
                      <a:pt x="0" y="2305"/>
                      <a:pt x="33" y="2472"/>
                      <a:pt x="167" y="2538"/>
                    </a:cubicBezTo>
                    <a:lnTo>
                      <a:pt x="467" y="2672"/>
                    </a:lnTo>
                    <a:lnTo>
                      <a:pt x="834" y="2805"/>
                    </a:lnTo>
                    <a:cubicBezTo>
                      <a:pt x="967" y="2905"/>
                      <a:pt x="1134" y="2939"/>
                      <a:pt x="1301" y="3005"/>
                    </a:cubicBezTo>
                    <a:lnTo>
                      <a:pt x="1868" y="3172"/>
                    </a:lnTo>
                    <a:cubicBezTo>
                      <a:pt x="2102" y="3205"/>
                      <a:pt x="2335" y="3239"/>
                      <a:pt x="2569" y="3239"/>
                    </a:cubicBezTo>
                    <a:cubicBezTo>
                      <a:pt x="2685" y="3255"/>
                      <a:pt x="2802" y="3264"/>
                      <a:pt x="2923" y="3264"/>
                    </a:cubicBezTo>
                    <a:cubicBezTo>
                      <a:pt x="3044" y="3264"/>
                      <a:pt x="3169" y="3255"/>
                      <a:pt x="3302" y="3239"/>
                    </a:cubicBezTo>
                    <a:cubicBezTo>
                      <a:pt x="3569" y="3239"/>
                      <a:pt x="3803" y="3205"/>
                      <a:pt x="4070" y="3139"/>
                    </a:cubicBezTo>
                    <a:cubicBezTo>
                      <a:pt x="4337" y="3072"/>
                      <a:pt x="4570" y="2972"/>
                      <a:pt x="4837" y="2872"/>
                    </a:cubicBezTo>
                    <a:cubicBezTo>
                      <a:pt x="5037" y="2772"/>
                      <a:pt x="5271" y="2638"/>
                      <a:pt x="5471" y="2472"/>
                    </a:cubicBezTo>
                    <a:cubicBezTo>
                      <a:pt x="5671" y="2338"/>
                      <a:pt x="5838" y="2171"/>
                      <a:pt x="6004" y="1971"/>
                    </a:cubicBezTo>
                    <a:cubicBezTo>
                      <a:pt x="6138" y="1838"/>
                      <a:pt x="6271" y="1671"/>
                      <a:pt x="6371" y="1471"/>
                    </a:cubicBezTo>
                    <a:cubicBezTo>
                      <a:pt x="6471" y="1337"/>
                      <a:pt x="6571" y="1171"/>
                      <a:pt x="6638" y="1004"/>
                    </a:cubicBezTo>
                    <a:cubicBezTo>
                      <a:pt x="6705" y="870"/>
                      <a:pt x="6738" y="737"/>
                      <a:pt x="6772" y="637"/>
                    </a:cubicBezTo>
                    <a:cubicBezTo>
                      <a:pt x="6805" y="504"/>
                      <a:pt x="6838" y="403"/>
                      <a:pt x="6872" y="270"/>
                    </a:cubicBezTo>
                    <a:lnTo>
                      <a:pt x="6872" y="303"/>
                    </a:lnTo>
                    <a:cubicBezTo>
                      <a:pt x="6932" y="121"/>
                      <a:pt x="6785" y="1"/>
                      <a:pt x="6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12" name="Google Shape;3112;p74"/>
            <p:cNvSpPr/>
            <p:nvPr/>
          </p:nvSpPr>
          <p:spPr>
            <a:xfrm flipH="1" rot="-1830048">
              <a:off x="5019440" y="678124"/>
              <a:ext cx="118682" cy="118652"/>
            </a:xfrm>
            <a:custGeom>
              <a:rect b="b" l="l" r="r" t="t"/>
              <a:pathLst>
                <a:path extrusionOk="0" h="5237" w="5238">
                  <a:moveTo>
                    <a:pt x="1039" y="1"/>
                  </a:moveTo>
                  <a:cubicBezTo>
                    <a:pt x="910" y="1"/>
                    <a:pt x="830" y="92"/>
                    <a:pt x="801" y="207"/>
                  </a:cubicBezTo>
                  <a:lnTo>
                    <a:pt x="801" y="308"/>
                  </a:lnTo>
                  <a:cubicBezTo>
                    <a:pt x="801" y="408"/>
                    <a:pt x="801" y="508"/>
                    <a:pt x="801" y="608"/>
                  </a:cubicBezTo>
                  <a:cubicBezTo>
                    <a:pt x="801" y="941"/>
                    <a:pt x="801" y="1275"/>
                    <a:pt x="868" y="1642"/>
                  </a:cubicBezTo>
                  <a:cubicBezTo>
                    <a:pt x="868" y="1875"/>
                    <a:pt x="935" y="2109"/>
                    <a:pt x="1001" y="2342"/>
                  </a:cubicBezTo>
                  <a:cubicBezTo>
                    <a:pt x="1035" y="2442"/>
                    <a:pt x="1068" y="2576"/>
                    <a:pt x="1135" y="2709"/>
                  </a:cubicBezTo>
                  <a:lnTo>
                    <a:pt x="67" y="3944"/>
                  </a:lnTo>
                  <a:cubicBezTo>
                    <a:pt x="1" y="4044"/>
                    <a:pt x="1" y="4210"/>
                    <a:pt x="101" y="4277"/>
                  </a:cubicBezTo>
                  <a:cubicBezTo>
                    <a:pt x="134" y="4310"/>
                    <a:pt x="201" y="4344"/>
                    <a:pt x="234" y="4344"/>
                  </a:cubicBezTo>
                  <a:cubicBezTo>
                    <a:pt x="301" y="4344"/>
                    <a:pt x="368" y="4310"/>
                    <a:pt x="434" y="4244"/>
                  </a:cubicBezTo>
                  <a:lnTo>
                    <a:pt x="1335" y="3176"/>
                  </a:lnTo>
                  <a:cubicBezTo>
                    <a:pt x="1502" y="3410"/>
                    <a:pt x="1669" y="3610"/>
                    <a:pt x="1902" y="3777"/>
                  </a:cubicBezTo>
                  <a:lnTo>
                    <a:pt x="1335" y="4911"/>
                  </a:lnTo>
                  <a:cubicBezTo>
                    <a:pt x="1268" y="5044"/>
                    <a:pt x="1335" y="5178"/>
                    <a:pt x="1435" y="5211"/>
                  </a:cubicBezTo>
                  <a:cubicBezTo>
                    <a:pt x="1452" y="5228"/>
                    <a:pt x="1468" y="5236"/>
                    <a:pt x="1485" y="5236"/>
                  </a:cubicBezTo>
                  <a:cubicBezTo>
                    <a:pt x="1502" y="5236"/>
                    <a:pt x="1518" y="5228"/>
                    <a:pt x="1535" y="5211"/>
                  </a:cubicBezTo>
                  <a:cubicBezTo>
                    <a:pt x="1635" y="5211"/>
                    <a:pt x="1702" y="5178"/>
                    <a:pt x="1735" y="5111"/>
                  </a:cubicBezTo>
                  <a:lnTo>
                    <a:pt x="2269" y="3977"/>
                  </a:lnTo>
                  <a:cubicBezTo>
                    <a:pt x="2503" y="4044"/>
                    <a:pt x="2703" y="4077"/>
                    <a:pt x="2970" y="4077"/>
                  </a:cubicBezTo>
                  <a:lnTo>
                    <a:pt x="3036" y="4077"/>
                  </a:lnTo>
                  <a:lnTo>
                    <a:pt x="3170" y="5044"/>
                  </a:lnTo>
                  <a:cubicBezTo>
                    <a:pt x="3203" y="5144"/>
                    <a:pt x="3303" y="5211"/>
                    <a:pt x="3403" y="5211"/>
                  </a:cubicBezTo>
                  <a:lnTo>
                    <a:pt x="3437" y="5211"/>
                  </a:lnTo>
                  <a:cubicBezTo>
                    <a:pt x="3570" y="5211"/>
                    <a:pt x="3637" y="5078"/>
                    <a:pt x="3637" y="4944"/>
                  </a:cubicBezTo>
                  <a:lnTo>
                    <a:pt x="3470" y="4010"/>
                  </a:lnTo>
                  <a:lnTo>
                    <a:pt x="3670" y="3977"/>
                  </a:lnTo>
                  <a:lnTo>
                    <a:pt x="3904" y="3877"/>
                  </a:lnTo>
                  <a:cubicBezTo>
                    <a:pt x="4204" y="3743"/>
                    <a:pt x="4471" y="3510"/>
                    <a:pt x="4704" y="3276"/>
                  </a:cubicBezTo>
                  <a:cubicBezTo>
                    <a:pt x="4871" y="3043"/>
                    <a:pt x="5004" y="2776"/>
                    <a:pt x="5104" y="2476"/>
                  </a:cubicBezTo>
                  <a:cubicBezTo>
                    <a:pt x="5171" y="2242"/>
                    <a:pt x="5238" y="2009"/>
                    <a:pt x="5238" y="1775"/>
                  </a:cubicBezTo>
                  <a:cubicBezTo>
                    <a:pt x="5238" y="1542"/>
                    <a:pt x="5238" y="1342"/>
                    <a:pt x="5238" y="1141"/>
                  </a:cubicBezTo>
                  <a:cubicBezTo>
                    <a:pt x="5238" y="975"/>
                    <a:pt x="5204" y="808"/>
                    <a:pt x="5171" y="708"/>
                  </a:cubicBezTo>
                  <a:cubicBezTo>
                    <a:pt x="5171" y="608"/>
                    <a:pt x="5138" y="508"/>
                    <a:pt x="5104" y="408"/>
                  </a:cubicBezTo>
                  <a:lnTo>
                    <a:pt x="5104" y="308"/>
                  </a:lnTo>
                  <a:cubicBezTo>
                    <a:pt x="5071" y="207"/>
                    <a:pt x="4971" y="107"/>
                    <a:pt x="4838" y="107"/>
                  </a:cubicBezTo>
                  <a:cubicBezTo>
                    <a:pt x="4704" y="141"/>
                    <a:pt x="4604" y="241"/>
                    <a:pt x="4604" y="374"/>
                  </a:cubicBezTo>
                  <a:lnTo>
                    <a:pt x="4604" y="741"/>
                  </a:lnTo>
                  <a:cubicBezTo>
                    <a:pt x="4604" y="1041"/>
                    <a:pt x="4571" y="1342"/>
                    <a:pt x="4504" y="1642"/>
                  </a:cubicBezTo>
                  <a:cubicBezTo>
                    <a:pt x="4471" y="1842"/>
                    <a:pt x="4404" y="2042"/>
                    <a:pt x="4337" y="2209"/>
                  </a:cubicBezTo>
                  <a:cubicBezTo>
                    <a:pt x="4270" y="2376"/>
                    <a:pt x="4170" y="2576"/>
                    <a:pt x="4037" y="2709"/>
                  </a:cubicBezTo>
                  <a:cubicBezTo>
                    <a:pt x="3904" y="2843"/>
                    <a:pt x="3737" y="2976"/>
                    <a:pt x="3570" y="3043"/>
                  </a:cubicBezTo>
                  <a:lnTo>
                    <a:pt x="3437" y="3110"/>
                  </a:lnTo>
                  <a:lnTo>
                    <a:pt x="3236" y="3143"/>
                  </a:lnTo>
                  <a:lnTo>
                    <a:pt x="3170" y="3176"/>
                  </a:lnTo>
                  <a:lnTo>
                    <a:pt x="2936" y="3176"/>
                  </a:lnTo>
                  <a:cubicBezTo>
                    <a:pt x="2769" y="3176"/>
                    <a:pt x="2603" y="3143"/>
                    <a:pt x="2436" y="3043"/>
                  </a:cubicBezTo>
                  <a:cubicBezTo>
                    <a:pt x="2269" y="2943"/>
                    <a:pt x="2136" y="2776"/>
                    <a:pt x="2036" y="2643"/>
                  </a:cubicBezTo>
                  <a:cubicBezTo>
                    <a:pt x="1969" y="2543"/>
                    <a:pt x="1902" y="2442"/>
                    <a:pt x="1869" y="2342"/>
                  </a:cubicBezTo>
                  <a:cubicBezTo>
                    <a:pt x="1802" y="2242"/>
                    <a:pt x="1769" y="2176"/>
                    <a:pt x="1735" y="2076"/>
                  </a:cubicBezTo>
                  <a:cubicBezTo>
                    <a:pt x="1669" y="1875"/>
                    <a:pt x="1602" y="1675"/>
                    <a:pt x="1535" y="1475"/>
                  </a:cubicBezTo>
                  <a:cubicBezTo>
                    <a:pt x="1435" y="1108"/>
                    <a:pt x="1368" y="775"/>
                    <a:pt x="1335" y="541"/>
                  </a:cubicBezTo>
                  <a:cubicBezTo>
                    <a:pt x="1302" y="341"/>
                    <a:pt x="1302" y="207"/>
                    <a:pt x="1302" y="207"/>
                  </a:cubicBezTo>
                  <a:cubicBezTo>
                    <a:pt x="1268" y="74"/>
                    <a:pt x="1202" y="7"/>
                    <a:pt x="1102" y="7"/>
                  </a:cubicBezTo>
                  <a:cubicBezTo>
                    <a:pt x="1080" y="3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3" name="Google Shape;3113;p74"/>
          <p:cNvSpPr txBox="1"/>
          <p:nvPr>
            <p:ph type="title"/>
          </p:nvPr>
        </p:nvSpPr>
        <p:spPr>
          <a:xfrm>
            <a:off x="974100" y="1410138"/>
            <a:ext cx="7195800" cy="27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Roundtable </a:t>
            </a:r>
            <a:r>
              <a:rPr lang="en"/>
              <a:t>Discussion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 Swash Caps"/>
                <a:ea typeface="Delius Swash Caps"/>
                <a:cs typeface="Delius Swash Caps"/>
                <a:sym typeface="Delius Swash Caps"/>
              </a:rPr>
              <a:t>Is there anything else you would like to discuss? </a:t>
            </a:r>
            <a:endParaRPr sz="1800"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elius Swash Caps"/>
                <a:ea typeface="Delius Swash Caps"/>
                <a:cs typeface="Delius Swash Caps"/>
                <a:sym typeface="Delius Swash Caps"/>
              </a:rPr>
              <a:t>Are there specific topics you would like to see on the next agenda? </a:t>
            </a:r>
            <a:endParaRPr sz="1800"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3114" name="Google Shape;3114;p74"/>
          <p:cNvGrpSpPr/>
          <p:nvPr/>
        </p:nvGrpSpPr>
        <p:grpSpPr>
          <a:xfrm>
            <a:off x="7555601" y="2269848"/>
            <a:ext cx="1850261" cy="992565"/>
            <a:chOff x="3339725" y="3202700"/>
            <a:chExt cx="2512576" cy="1348045"/>
          </a:xfrm>
        </p:grpSpPr>
        <p:sp>
          <p:nvSpPr>
            <p:cNvPr id="3115" name="Google Shape;3115;p74"/>
            <p:cNvSpPr/>
            <p:nvPr/>
          </p:nvSpPr>
          <p:spPr>
            <a:xfrm>
              <a:off x="3528946" y="3600212"/>
              <a:ext cx="129130" cy="41104"/>
            </a:xfrm>
            <a:custGeom>
              <a:rect b="b" l="l" r="r" t="t"/>
              <a:pathLst>
                <a:path extrusionOk="0" fill="none" h="1009" w="3170">
                  <a:moveTo>
                    <a:pt x="3169" y="1009"/>
                  </a:moveTo>
                  <a:lnTo>
                    <a:pt x="1" y="1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74"/>
            <p:cNvSpPr/>
            <p:nvPr/>
          </p:nvSpPr>
          <p:spPr>
            <a:xfrm>
              <a:off x="5535505" y="3600212"/>
              <a:ext cx="127663" cy="41104"/>
            </a:xfrm>
            <a:custGeom>
              <a:rect b="b" l="l" r="r" t="t"/>
              <a:pathLst>
                <a:path extrusionOk="0" fill="none" h="1009" w="3134">
                  <a:moveTo>
                    <a:pt x="1" y="1009"/>
                  </a:moveTo>
                  <a:lnTo>
                    <a:pt x="3133" y="1"/>
                  </a:lnTo>
                </a:path>
              </a:pathLst>
            </a:custGeom>
            <a:noFill/>
            <a:ln cap="rnd" cmpd="sng" w="12600">
              <a:solidFill>
                <a:srgbClr val="002642"/>
              </a:solidFill>
              <a:prstDash val="solid"/>
              <a:miter lim="360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74"/>
            <p:cNvSpPr/>
            <p:nvPr/>
          </p:nvSpPr>
          <p:spPr>
            <a:xfrm>
              <a:off x="3339725" y="3202700"/>
              <a:ext cx="2512576" cy="1348045"/>
            </a:xfrm>
            <a:custGeom>
              <a:rect b="b" l="l" r="r" t="t"/>
              <a:pathLst>
                <a:path extrusionOk="0" h="33091" w="61681">
                  <a:moveTo>
                    <a:pt x="13287" y="10299"/>
                  </a:moveTo>
                  <a:lnTo>
                    <a:pt x="13035" y="10479"/>
                  </a:lnTo>
                  <a:lnTo>
                    <a:pt x="13035" y="10479"/>
                  </a:lnTo>
                  <a:lnTo>
                    <a:pt x="13107" y="10335"/>
                  </a:lnTo>
                  <a:lnTo>
                    <a:pt x="13287" y="10299"/>
                  </a:lnTo>
                  <a:close/>
                  <a:moveTo>
                    <a:pt x="28950" y="1"/>
                  </a:moveTo>
                  <a:cubicBezTo>
                    <a:pt x="28230" y="1"/>
                    <a:pt x="27546" y="217"/>
                    <a:pt x="26934" y="649"/>
                  </a:cubicBezTo>
                  <a:lnTo>
                    <a:pt x="20741" y="5042"/>
                  </a:lnTo>
                  <a:cubicBezTo>
                    <a:pt x="18940" y="4646"/>
                    <a:pt x="17104" y="4430"/>
                    <a:pt x="15232" y="4430"/>
                  </a:cubicBezTo>
                  <a:cubicBezTo>
                    <a:pt x="13539" y="4430"/>
                    <a:pt x="11847" y="4610"/>
                    <a:pt x="10191" y="4970"/>
                  </a:cubicBezTo>
                  <a:cubicBezTo>
                    <a:pt x="9759" y="4862"/>
                    <a:pt x="9326" y="4826"/>
                    <a:pt x="8894" y="4790"/>
                  </a:cubicBezTo>
                  <a:lnTo>
                    <a:pt x="8678" y="4790"/>
                  </a:lnTo>
                  <a:cubicBezTo>
                    <a:pt x="6446" y="4790"/>
                    <a:pt x="4286" y="5726"/>
                    <a:pt x="2737" y="7310"/>
                  </a:cubicBezTo>
                  <a:cubicBezTo>
                    <a:pt x="1837" y="8642"/>
                    <a:pt x="1801" y="10335"/>
                    <a:pt x="2557" y="11739"/>
                  </a:cubicBezTo>
                  <a:cubicBezTo>
                    <a:pt x="2773" y="11991"/>
                    <a:pt x="2989" y="12243"/>
                    <a:pt x="3277" y="12459"/>
                  </a:cubicBezTo>
                  <a:cubicBezTo>
                    <a:pt x="3529" y="12783"/>
                    <a:pt x="3817" y="13071"/>
                    <a:pt x="4177" y="13251"/>
                  </a:cubicBezTo>
                  <a:cubicBezTo>
                    <a:pt x="4213" y="13323"/>
                    <a:pt x="4286" y="13395"/>
                    <a:pt x="4322" y="13467"/>
                  </a:cubicBezTo>
                  <a:cubicBezTo>
                    <a:pt x="4430" y="13611"/>
                    <a:pt x="4574" y="13755"/>
                    <a:pt x="4718" y="13899"/>
                  </a:cubicBezTo>
                  <a:cubicBezTo>
                    <a:pt x="5114" y="14511"/>
                    <a:pt x="5726" y="14980"/>
                    <a:pt x="6446" y="15160"/>
                  </a:cubicBezTo>
                  <a:lnTo>
                    <a:pt x="2449" y="18004"/>
                  </a:lnTo>
                  <a:cubicBezTo>
                    <a:pt x="1" y="19732"/>
                    <a:pt x="757" y="23585"/>
                    <a:pt x="3709" y="24269"/>
                  </a:cubicBezTo>
                  <a:lnTo>
                    <a:pt x="11667" y="26070"/>
                  </a:lnTo>
                  <a:lnTo>
                    <a:pt x="11667" y="30462"/>
                  </a:lnTo>
                  <a:cubicBezTo>
                    <a:pt x="11667" y="31903"/>
                    <a:pt x="12819" y="33091"/>
                    <a:pt x="14259" y="33091"/>
                  </a:cubicBezTo>
                  <a:lnTo>
                    <a:pt x="47386" y="33091"/>
                  </a:lnTo>
                  <a:cubicBezTo>
                    <a:pt x="48826" y="33091"/>
                    <a:pt x="50014" y="31903"/>
                    <a:pt x="50014" y="30462"/>
                  </a:cubicBezTo>
                  <a:lnTo>
                    <a:pt x="50014" y="24737"/>
                  </a:lnTo>
                  <a:cubicBezTo>
                    <a:pt x="50014" y="23153"/>
                    <a:pt x="49798" y="21605"/>
                    <a:pt x="49438" y="20092"/>
                  </a:cubicBezTo>
                  <a:lnTo>
                    <a:pt x="59196" y="13359"/>
                  </a:lnTo>
                  <a:cubicBezTo>
                    <a:pt x="61680" y="11667"/>
                    <a:pt x="60996" y="7778"/>
                    <a:pt x="58044" y="7058"/>
                  </a:cubicBezTo>
                  <a:lnTo>
                    <a:pt x="58044" y="7094"/>
                  </a:lnTo>
                  <a:lnTo>
                    <a:pt x="29814" y="109"/>
                  </a:lnTo>
                  <a:cubicBezTo>
                    <a:pt x="29526" y="37"/>
                    <a:pt x="29238" y="1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18" name="Google Shape;3118;p74"/>
            <p:cNvGrpSpPr/>
            <p:nvPr/>
          </p:nvGrpSpPr>
          <p:grpSpPr>
            <a:xfrm>
              <a:off x="3536279" y="3430054"/>
              <a:ext cx="1113295" cy="385825"/>
              <a:chOff x="3536279" y="3430054"/>
              <a:chExt cx="1113295" cy="385825"/>
            </a:xfrm>
          </p:grpSpPr>
          <p:sp>
            <p:nvSpPr>
              <p:cNvPr id="3119" name="Google Shape;3119;p74"/>
              <p:cNvSpPr/>
              <p:nvPr/>
            </p:nvSpPr>
            <p:spPr>
              <a:xfrm>
                <a:off x="3746031" y="3430054"/>
                <a:ext cx="903543" cy="385825"/>
              </a:xfrm>
              <a:custGeom>
                <a:rect b="b" l="l" r="r" t="t"/>
                <a:pathLst>
                  <a:path extrusionOk="0" fill="none" h="9471" w="22181">
                    <a:moveTo>
                      <a:pt x="22181" y="9471"/>
                    </a:moveTo>
                    <a:cubicBezTo>
                      <a:pt x="17068" y="2989"/>
                      <a:pt x="7958" y="1"/>
                      <a:pt x="1" y="2161"/>
                    </a:cubicBezTo>
                  </a:path>
                </a:pathLst>
              </a:custGeom>
              <a:noFill/>
              <a:ln cap="rnd" cmpd="sng" w="1905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74"/>
              <p:cNvSpPr/>
              <p:nvPr/>
            </p:nvSpPr>
            <p:spPr>
              <a:xfrm>
                <a:off x="3536279" y="3501955"/>
                <a:ext cx="230316" cy="192159"/>
              </a:xfrm>
              <a:custGeom>
                <a:rect b="b" l="l" r="r" t="t"/>
                <a:pathLst>
                  <a:path extrusionOk="0" fill="none" h="4717" w="5654">
                    <a:moveTo>
                      <a:pt x="1" y="1692"/>
                    </a:moveTo>
                    <a:cubicBezTo>
                      <a:pt x="1045" y="612"/>
                      <a:pt x="2485" y="0"/>
                      <a:pt x="3997" y="36"/>
                    </a:cubicBezTo>
                    <a:cubicBezTo>
                      <a:pt x="4465" y="0"/>
                      <a:pt x="4898" y="180"/>
                      <a:pt x="5222" y="468"/>
                    </a:cubicBezTo>
                    <a:cubicBezTo>
                      <a:pt x="5366" y="612"/>
                      <a:pt x="5438" y="828"/>
                      <a:pt x="5510" y="1044"/>
                    </a:cubicBezTo>
                    <a:cubicBezTo>
                      <a:pt x="5654" y="1908"/>
                      <a:pt x="5294" y="2809"/>
                      <a:pt x="4609" y="3385"/>
                    </a:cubicBezTo>
                    <a:cubicBezTo>
                      <a:pt x="3961" y="3961"/>
                      <a:pt x="3205" y="4393"/>
                      <a:pt x="2377" y="4717"/>
                    </a:cubicBezTo>
                  </a:path>
                </a:pathLst>
              </a:custGeom>
              <a:noFill/>
              <a:ln cap="rnd" cmpd="sng" w="1905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74"/>
              <p:cNvSpPr/>
              <p:nvPr/>
            </p:nvSpPr>
            <p:spPr>
              <a:xfrm>
                <a:off x="3570009" y="3525419"/>
                <a:ext cx="176057" cy="104166"/>
              </a:xfrm>
              <a:custGeom>
                <a:rect b="b" l="l" r="r" t="t"/>
                <a:pathLst>
                  <a:path extrusionOk="0" fill="none" h="2557" w="4322">
                    <a:moveTo>
                      <a:pt x="1" y="2557"/>
                    </a:moveTo>
                    <a:lnTo>
                      <a:pt x="4322" y="0"/>
                    </a:lnTo>
                  </a:path>
                </a:pathLst>
              </a:custGeom>
              <a:noFill/>
              <a:ln cap="rnd" cmpd="sng" w="1905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74"/>
              <p:cNvSpPr/>
              <p:nvPr/>
            </p:nvSpPr>
            <p:spPr>
              <a:xfrm>
                <a:off x="3542145" y="3522486"/>
                <a:ext cx="196587" cy="79234"/>
              </a:xfrm>
              <a:custGeom>
                <a:rect b="b" l="l" r="r" t="t"/>
                <a:pathLst>
                  <a:path extrusionOk="0" fill="none" h="1945" w="4826">
                    <a:moveTo>
                      <a:pt x="1" y="1945"/>
                    </a:moveTo>
                    <a:cubicBezTo>
                      <a:pt x="1441" y="936"/>
                      <a:pt x="3097" y="288"/>
                      <a:pt x="4826" y="0"/>
                    </a:cubicBezTo>
                  </a:path>
                </a:pathLst>
              </a:custGeom>
              <a:noFill/>
              <a:ln cap="rnd" cmpd="sng" w="1905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74"/>
              <p:cNvSpPr/>
              <p:nvPr/>
            </p:nvSpPr>
            <p:spPr>
              <a:xfrm>
                <a:off x="3611071" y="3513687"/>
                <a:ext cx="139395" cy="155495"/>
              </a:xfrm>
              <a:custGeom>
                <a:rect b="b" l="l" r="r" t="t"/>
                <a:pathLst>
                  <a:path extrusionOk="0" fill="none" h="3817" w="3422">
                    <a:moveTo>
                      <a:pt x="1" y="3817"/>
                    </a:moveTo>
                    <a:lnTo>
                      <a:pt x="1801" y="2449"/>
                    </a:lnTo>
                    <a:cubicBezTo>
                      <a:pt x="2233" y="2161"/>
                      <a:pt x="2629" y="1837"/>
                      <a:pt x="2954" y="1440"/>
                    </a:cubicBezTo>
                    <a:cubicBezTo>
                      <a:pt x="3278" y="1044"/>
                      <a:pt x="3422" y="504"/>
                      <a:pt x="3350" y="0"/>
                    </a:cubicBezTo>
                  </a:path>
                </a:pathLst>
              </a:custGeom>
              <a:noFill/>
              <a:ln cap="rnd" cmpd="sng" w="19050">
                <a:solidFill>
                  <a:schemeClr val="dk1"/>
                </a:solidFill>
                <a:prstDash val="solid"/>
                <a:miter lim="360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24" name="Google Shape;3124;p74"/>
            <p:cNvSpPr/>
            <p:nvPr/>
          </p:nvSpPr>
          <p:spPr>
            <a:xfrm>
              <a:off x="3922054" y="3523953"/>
              <a:ext cx="1349428" cy="907998"/>
            </a:xfrm>
            <a:custGeom>
              <a:rect b="b" l="l" r="r" t="t"/>
              <a:pathLst>
                <a:path extrusionOk="0" h="22289" w="33127">
                  <a:moveTo>
                    <a:pt x="16564" y="0"/>
                  </a:moveTo>
                  <a:cubicBezTo>
                    <a:pt x="7418" y="0"/>
                    <a:pt x="0" y="7418"/>
                    <a:pt x="0" y="16563"/>
                  </a:cubicBezTo>
                  <a:lnTo>
                    <a:pt x="0" y="22288"/>
                  </a:lnTo>
                  <a:lnTo>
                    <a:pt x="33127" y="22288"/>
                  </a:lnTo>
                  <a:lnTo>
                    <a:pt x="33127" y="16563"/>
                  </a:lnTo>
                  <a:cubicBezTo>
                    <a:pt x="33127" y="7418"/>
                    <a:pt x="25709" y="0"/>
                    <a:pt x="16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74"/>
            <p:cNvSpPr/>
            <p:nvPr/>
          </p:nvSpPr>
          <p:spPr>
            <a:xfrm>
              <a:off x="3477618" y="3298066"/>
              <a:ext cx="2238266" cy="1041984"/>
            </a:xfrm>
            <a:custGeom>
              <a:rect b="b" l="l" r="r" t="t"/>
              <a:pathLst>
                <a:path extrusionOk="0" h="25578" w="54947">
                  <a:moveTo>
                    <a:pt x="25559" y="0"/>
                  </a:moveTo>
                  <a:cubicBezTo>
                    <a:pt x="25385" y="0"/>
                    <a:pt x="25217" y="48"/>
                    <a:pt x="25097" y="144"/>
                  </a:cubicBezTo>
                  <a:lnTo>
                    <a:pt x="612" y="17499"/>
                  </a:lnTo>
                  <a:cubicBezTo>
                    <a:pt x="0" y="17931"/>
                    <a:pt x="180" y="18868"/>
                    <a:pt x="901" y="19084"/>
                  </a:cubicBezTo>
                  <a:lnTo>
                    <a:pt x="29274" y="25565"/>
                  </a:lnTo>
                  <a:cubicBezTo>
                    <a:pt x="29333" y="25573"/>
                    <a:pt x="29393" y="25578"/>
                    <a:pt x="29451" y="25578"/>
                  </a:cubicBezTo>
                  <a:cubicBezTo>
                    <a:pt x="29641" y="25578"/>
                    <a:pt x="29820" y="25531"/>
                    <a:pt x="29958" y="25421"/>
                  </a:cubicBezTo>
                  <a:lnTo>
                    <a:pt x="54335" y="8570"/>
                  </a:lnTo>
                  <a:cubicBezTo>
                    <a:pt x="54947" y="8138"/>
                    <a:pt x="54767" y="7202"/>
                    <a:pt x="54047" y="6985"/>
                  </a:cubicBezTo>
                  <a:lnTo>
                    <a:pt x="25817" y="36"/>
                  </a:lnTo>
                  <a:cubicBezTo>
                    <a:pt x="25733" y="12"/>
                    <a:pt x="25645" y="0"/>
                    <a:pt x="25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6" name="Google Shape;3126;p74"/>
          <p:cNvGrpSpPr/>
          <p:nvPr/>
        </p:nvGrpSpPr>
        <p:grpSpPr>
          <a:xfrm rot="-1062919">
            <a:off x="-922502" y="3861307"/>
            <a:ext cx="1654020" cy="540023"/>
            <a:chOff x="2564525" y="5223525"/>
            <a:chExt cx="2556110" cy="834547"/>
          </a:xfrm>
        </p:grpSpPr>
        <p:sp>
          <p:nvSpPr>
            <p:cNvPr id="3127" name="Google Shape;3127;p74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74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74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74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74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74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74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74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74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74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7" name="Google Shape;3137;p74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3138" name="Google Shape;3138;p7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7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7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7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7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7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7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7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7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7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7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7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7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7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7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7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7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7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7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7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7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7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7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7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7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7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7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7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7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7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7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7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7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4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75"/>
          <p:cNvSpPr txBox="1"/>
          <p:nvPr>
            <p:ph type="title"/>
          </p:nvPr>
        </p:nvSpPr>
        <p:spPr>
          <a:xfrm flipH="1">
            <a:off x="1323126" y="259891"/>
            <a:ext cx="3158100" cy="7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176" name="Google Shape;3176;p75"/>
          <p:cNvSpPr txBox="1"/>
          <p:nvPr>
            <p:ph idx="1" type="subTitle"/>
          </p:nvPr>
        </p:nvSpPr>
        <p:spPr>
          <a:xfrm flipH="1">
            <a:off x="1323125" y="1394650"/>
            <a:ext cx="5359500" cy="20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>
                <a:highlight>
                  <a:schemeClr val="dk2"/>
                </a:highlight>
              </a:rPr>
              <a:t>Do you have any questions?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/>
              <a:t>Sheryl McKay, Principal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smckay@jcs-inc.org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/>
              <a:t>Jennifer Cauzza, JCS Superintendent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jcauzza@jcs-inc.org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/>
              <a:t>Hillary Gaddis, JCS </a:t>
            </a:r>
            <a:r>
              <a:rPr lang="en"/>
              <a:t>Accountability</a:t>
            </a:r>
            <a:r>
              <a:rPr lang="en"/>
              <a:t> Coordinator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</a:pPr>
            <a:r>
              <a:rPr lang="en"/>
              <a:t>hgaddis@jcs-inc.org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77" name="Google Shape;3177;p75"/>
          <p:cNvSpPr txBox="1"/>
          <p:nvPr/>
        </p:nvSpPr>
        <p:spPr>
          <a:xfrm>
            <a:off x="1428592" y="4292417"/>
            <a:ext cx="2785800" cy="26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Please keep this slide for attribution</a:t>
            </a:r>
            <a:endParaRPr sz="1200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3178" name="Google Shape;3178;p75"/>
          <p:cNvGrpSpPr/>
          <p:nvPr/>
        </p:nvGrpSpPr>
        <p:grpSpPr>
          <a:xfrm rot="632111">
            <a:off x="6370151" y="1767272"/>
            <a:ext cx="2367134" cy="2507979"/>
            <a:chOff x="6736850" y="417727"/>
            <a:chExt cx="2407148" cy="2550374"/>
          </a:xfrm>
        </p:grpSpPr>
        <p:sp>
          <p:nvSpPr>
            <p:cNvPr id="3179" name="Google Shape;3179;p75"/>
            <p:cNvSpPr/>
            <p:nvPr/>
          </p:nvSpPr>
          <p:spPr>
            <a:xfrm>
              <a:off x="6736850" y="417727"/>
              <a:ext cx="2407148" cy="2550374"/>
            </a:xfrm>
            <a:custGeom>
              <a:rect b="b" l="l" r="r" t="t"/>
              <a:pathLst>
                <a:path extrusionOk="0" h="49378" w="46605">
                  <a:moveTo>
                    <a:pt x="8371" y="3169"/>
                  </a:moveTo>
                  <a:lnTo>
                    <a:pt x="9585" y="6813"/>
                  </a:lnTo>
                  <a:lnTo>
                    <a:pt x="7763" y="7420"/>
                  </a:lnTo>
                  <a:cubicBezTo>
                    <a:pt x="7576" y="7471"/>
                    <a:pt x="7377" y="7500"/>
                    <a:pt x="7182" y="7500"/>
                  </a:cubicBezTo>
                  <a:cubicBezTo>
                    <a:pt x="7075" y="7500"/>
                    <a:pt x="6968" y="7491"/>
                    <a:pt x="6866" y="7473"/>
                  </a:cubicBezTo>
                  <a:lnTo>
                    <a:pt x="5598" y="7288"/>
                  </a:lnTo>
                  <a:lnTo>
                    <a:pt x="5149" y="8450"/>
                  </a:lnTo>
                  <a:cubicBezTo>
                    <a:pt x="5096" y="8555"/>
                    <a:pt x="5070" y="8661"/>
                    <a:pt x="5017" y="8767"/>
                  </a:cubicBezTo>
                  <a:cubicBezTo>
                    <a:pt x="4410" y="10272"/>
                    <a:pt x="3591" y="12305"/>
                    <a:pt x="4621" y="15447"/>
                  </a:cubicBezTo>
                  <a:cubicBezTo>
                    <a:pt x="5545" y="18246"/>
                    <a:pt x="7235" y="19276"/>
                    <a:pt x="8476" y="20041"/>
                  </a:cubicBezTo>
                  <a:cubicBezTo>
                    <a:pt x="8661" y="20147"/>
                    <a:pt x="8846" y="20253"/>
                    <a:pt x="9004" y="20358"/>
                  </a:cubicBezTo>
                  <a:lnTo>
                    <a:pt x="9559" y="21758"/>
                  </a:lnTo>
                  <a:lnTo>
                    <a:pt x="9559" y="21758"/>
                  </a:lnTo>
                  <a:lnTo>
                    <a:pt x="7869" y="20094"/>
                  </a:lnTo>
                  <a:lnTo>
                    <a:pt x="8397" y="21388"/>
                  </a:lnTo>
                  <a:cubicBezTo>
                    <a:pt x="6469" y="19936"/>
                    <a:pt x="5044" y="17929"/>
                    <a:pt x="4251" y="15658"/>
                  </a:cubicBezTo>
                  <a:cubicBezTo>
                    <a:pt x="3195" y="12674"/>
                    <a:pt x="3486" y="9374"/>
                    <a:pt x="5044" y="6628"/>
                  </a:cubicBezTo>
                  <a:lnTo>
                    <a:pt x="5308" y="6205"/>
                  </a:lnTo>
                  <a:lnTo>
                    <a:pt x="5255" y="5704"/>
                  </a:lnTo>
                  <a:cubicBezTo>
                    <a:pt x="5202" y="4832"/>
                    <a:pt x="5756" y="4040"/>
                    <a:pt x="6575" y="3776"/>
                  </a:cubicBezTo>
                  <a:lnTo>
                    <a:pt x="8371" y="3169"/>
                  </a:lnTo>
                  <a:close/>
                  <a:moveTo>
                    <a:pt x="13652" y="19144"/>
                  </a:moveTo>
                  <a:lnTo>
                    <a:pt x="14866" y="22788"/>
                  </a:lnTo>
                  <a:lnTo>
                    <a:pt x="13097" y="23369"/>
                  </a:lnTo>
                  <a:lnTo>
                    <a:pt x="10879" y="20438"/>
                  </a:lnTo>
                  <a:lnTo>
                    <a:pt x="11090" y="20226"/>
                  </a:lnTo>
                  <a:cubicBezTo>
                    <a:pt x="11302" y="20015"/>
                    <a:pt x="11566" y="19830"/>
                    <a:pt x="11856" y="19751"/>
                  </a:cubicBezTo>
                  <a:lnTo>
                    <a:pt x="13652" y="19144"/>
                  </a:lnTo>
                  <a:close/>
                  <a:moveTo>
                    <a:pt x="37865" y="24108"/>
                  </a:moveTo>
                  <a:lnTo>
                    <a:pt x="37865" y="27752"/>
                  </a:lnTo>
                  <a:lnTo>
                    <a:pt x="39660" y="27752"/>
                  </a:lnTo>
                  <a:cubicBezTo>
                    <a:pt x="40981" y="27752"/>
                    <a:pt x="42063" y="28808"/>
                    <a:pt x="42063" y="30128"/>
                  </a:cubicBezTo>
                  <a:lnTo>
                    <a:pt x="42063" y="30234"/>
                  </a:lnTo>
                  <a:lnTo>
                    <a:pt x="43463" y="43885"/>
                  </a:lnTo>
                  <a:cubicBezTo>
                    <a:pt x="43410" y="45179"/>
                    <a:pt x="42354" y="46209"/>
                    <a:pt x="41060" y="46235"/>
                  </a:cubicBezTo>
                  <a:lnTo>
                    <a:pt x="18616" y="46235"/>
                  </a:lnTo>
                  <a:cubicBezTo>
                    <a:pt x="18431" y="46209"/>
                    <a:pt x="18220" y="46209"/>
                    <a:pt x="18035" y="46156"/>
                  </a:cubicBezTo>
                  <a:cubicBezTo>
                    <a:pt x="17876" y="46103"/>
                    <a:pt x="17718" y="46050"/>
                    <a:pt x="17586" y="45998"/>
                  </a:cubicBezTo>
                  <a:cubicBezTo>
                    <a:pt x="17507" y="45945"/>
                    <a:pt x="17454" y="45918"/>
                    <a:pt x="17375" y="45866"/>
                  </a:cubicBezTo>
                  <a:cubicBezTo>
                    <a:pt x="17269" y="45813"/>
                    <a:pt x="17190" y="45760"/>
                    <a:pt x="17111" y="45681"/>
                  </a:cubicBezTo>
                  <a:cubicBezTo>
                    <a:pt x="17031" y="45628"/>
                    <a:pt x="16979" y="45575"/>
                    <a:pt x="16926" y="45522"/>
                  </a:cubicBezTo>
                  <a:cubicBezTo>
                    <a:pt x="16873" y="45470"/>
                    <a:pt x="16820" y="45417"/>
                    <a:pt x="16767" y="45337"/>
                  </a:cubicBezTo>
                  <a:cubicBezTo>
                    <a:pt x="16741" y="45311"/>
                    <a:pt x="16715" y="45285"/>
                    <a:pt x="16715" y="45258"/>
                  </a:cubicBezTo>
                  <a:cubicBezTo>
                    <a:pt x="16662" y="45205"/>
                    <a:pt x="16609" y="45126"/>
                    <a:pt x="16556" y="45073"/>
                  </a:cubicBezTo>
                  <a:cubicBezTo>
                    <a:pt x="16556" y="45021"/>
                    <a:pt x="16530" y="44994"/>
                    <a:pt x="16503" y="44968"/>
                  </a:cubicBezTo>
                  <a:cubicBezTo>
                    <a:pt x="16398" y="44757"/>
                    <a:pt x="16318" y="44545"/>
                    <a:pt x="16266" y="44308"/>
                  </a:cubicBezTo>
                  <a:cubicBezTo>
                    <a:pt x="16239" y="44176"/>
                    <a:pt x="16239" y="44017"/>
                    <a:pt x="16239" y="43885"/>
                  </a:cubicBezTo>
                  <a:lnTo>
                    <a:pt x="16239" y="43648"/>
                  </a:lnTo>
                  <a:lnTo>
                    <a:pt x="16398" y="43780"/>
                  </a:lnTo>
                  <a:lnTo>
                    <a:pt x="16398" y="43780"/>
                  </a:lnTo>
                  <a:lnTo>
                    <a:pt x="16266" y="43595"/>
                  </a:lnTo>
                  <a:lnTo>
                    <a:pt x="16688" y="39423"/>
                  </a:lnTo>
                  <a:lnTo>
                    <a:pt x="20015" y="44545"/>
                  </a:lnTo>
                  <a:lnTo>
                    <a:pt x="17111" y="35119"/>
                  </a:lnTo>
                  <a:lnTo>
                    <a:pt x="17216" y="34115"/>
                  </a:lnTo>
                  <a:lnTo>
                    <a:pt x="17612" y="30313"/>
                  </a:lnTo>
                  <a:lnTo>
                    <a:pt x="17612" y="30155"/>
                  </a:lnTo>
                  <a:cubicBezTo>
                    <a:pt x="17612" y="28834"/>
                    <a:pt x="18695" y="27752"/>
                    <a:pt x="20015" y="27752"/>
                  </a:cubicBezTo>
                  <a:lnTo>
                    <a:pt x="21811" y="27752"/>
                  </a:lnTo>
                  <a:lnTo>
                    <a:pt x="21811" y="24108"/>
                  </a:lnTo>
                  <a:lnTo>
                    <a:pt x="23501" y="24108"/>
                  </a:lnTo>
                  <a:lnTo>
                    <a:pt x="23501" y="27752"/>
                  </a:lnTo>
                  <a:lnTo>
                    <a:pt x="36175" y="27752"/>
                  </a:lnTo>
                  <a:lnTo>
                    <a:pt x="36175" y="24108"/>
                  </a:lnTo>
                  <a:close/>
                  <a:moveTo>
                    <a:pt x="8529" y="0"/>
                  </a:moveTo>
                  <a:cubicBezTo>
                    <a:pt x="8212" y="0"/>
                    <a:pt x="7895" y="53"/>
                    <a:pt x="7605" y="132"/>
                  </a:cubicBezTo>
                  <a:lnTo>
                    <a:pt x="5572" y="792"/>
                  </a:lnTo>
                  <a:cubicBezTo>
                    <a:pt x="3565" y="1452"/>
                    <a:pt x="2192" y="3301"/>
                    <a:pt x="2113" y="5413"/>
                  </a:cubicBezTo>
                  <a:cubicBezTo>
                    <a:pt x="291" y="8925"/>
                    <a:pt x="0" y="13018"/>
                    <a:pt x="1294" y="16741"/>
                  </a:cubicBezTo>
                  <a:cubicBezTo>
                    <a:pt x="2007" y="18748"/>
                    <a:pt x="3116" y="20596"/>
                    <a:pt x="4568" y="22154"/>
                  </a:cubicBezTo>
                  <a:lnTo>
                    <a:pt x="6601" y="23976"/>
                  </a:lnTo>
                  <a:lnTo>
                    <a:pt x="7631" y="24689"/>
                  </a:lnTo>
                  <a:cubicBezTo>
                    <a:pt x="7631" y="24689"/>
                    <a:pt x="8450" y="25190"/>
                    <a:pt x="8476" y="25534"/>
                  </a:cubicBezTo>
                  <a:cubicBezTo>
                    <a:pt x="8529" y="25877"/>
                    <a:pt x="6786" y="28782"/>
                    <a:pt x="6232" y="29442"/>
                  </a:cubicBezTo>
                  <a:cubicBezTo>
                    <a:pt x="6205" y="29494"/>
                    <a:pt x="6179" y="29521"/>
                    <a:pt x="6153" y="29547"/>
                  </a:cubicBezTo>
                  <a:lnTo>
                    <a:pt x="5572" y="30656"/>
                  </a:lnTo>
                  <a:cubicBezTo>
                    <a:pt x="5492" y="30815"/>
                    <a:pt x="5413" y="31000"/>
                    <a:pt x="5387" y="31211"/>
                  </a:cubicBezTo>
                  <a:lnTo>
                    <a:pt x="5070" y="32056"/>
                  </a:lnTo>
                  <a:cubicBezTo>
                    <a:pt x="5017" y="32214"/>
                    <a:pt x="4964" y="32373"/>
                    <a:pt x="4938" y="32531"/>
                  </a:cubicBezTo>
                  <a:cubicBezTo>
                    <a:pt x="4912" y="32663"/>
                    <a:pt x="4912" y="32769"/>
                    <a:pt x="4912" y="32874"/>
                  </a:cubicBezTo>
                  <a:lnTo>
                    <a:pt x="4621" y="33534"/>
                  </a:lnTo>
                  <a:cubicBezTo>
                    <a:pt x="4568" y="33693"/>
                    <a:pt x="4568" y="33851"/>
                    <a:pt x="4568" y="34036"/>
                  </a:cubicBezTo>
                  <a:cubicBezTo>
                    <a:pt x="4542" y="34115"/>
                    <a:pt x="4542" y="34195"/>
                    <a:pt x="4568" y="34274"/>
                  </a:cubicBezTo>
                  <a:cubicBezTo>
                    <a:pt x="4489" y="34432"/>
                    <a:pt x="4436" y="34564"/>
                    <a:pt x="4383" y="34723"/>
                  </a:cubicBezTo>
                  <a:lnTo>
                    <a:pt x="4304" y="35145"/>
                  </a:lnTo>
                  <a:cubicBezTo>
                    <a:pt x="4304" y="35488"/>
                    <a:pt x="4357" y="35832"/>
                    <a:pt x="4515" y="36149"/>
                  </a:cubicBezTo>
                  <a:cubicBezTo>
                    <a:pt x="4489" y="36254"/>
                    <a:pt x="4463" y="36333"/>
                    <a:pt x="4436" y="36439"/>
                  </a:cubicBezTo>
                  <a:cubicBezTo>
                    <a:pt x="4383" y="36809"/>
                    <a:pt x="4436" y="37178"/>
                    <a:pt x="4568" y="37522"/>
                  </a:cubicBezTo>
                  <a:lnTo>
                    <a:pt x="4568" y="37548"/>
                  </a:lnTo>
                  <a:cubicBezTo>
                    <a:pt x="4621" y="37706"/>
                    <a:pt x="4727" y="37838"/>
                    <a:pt x="4806" y="37970"/>
                  </a:cubicBezTo>
                  <a:cubicBezTo>
                    <a:pt x="4991" y="38182"/>
                    <a:pt x="5202" y="38367"/>
                    <a:pt x="5440" y="38499"/>
                  </a:cubicBezTo>
                  <a:cubicBezTo>
                    <a:pt x="5519" y="38763"/>
                    <a:pt x="5651" y="39000"/>
                    <a:pt x="5836" y="39212"/>
                  </a:cubicBezTo>
                  <a:lnTo>
                    <a:pt x="5836" y="39238"/>
                  </a:lnTo>
                  <a:lnTo>
                    <a:pt x="5862" y="39238"/>
                  </a:lnTo>
                  <a:cubicBezTo>
                    <a:pt x="6100" y="39502"/>
                    <a:pt x="6417" y="39713"/>
                    <a:pt x="6760" y="39819"/>
                  </a:cubicBezTo>
                  <a:lnTo>
                    <a:pt x="8080" y="40743"/>
                  </a:lnTo>
                  <a:cubicBezTo>
                    <a:pt x="8331" y="40833"/>
                    <a:pt x="8607" y="40886"/>
                    <a:pt x="8882" y="40886"/>
                  </a:cubicBezTo>
                  <a:cubicBezTo>
                    <a:pt x="9012" y="40886"/>
                    <a:pt x="9141" y="40874"/>
                    <a:pt x="9268" y="40849"/>
                  </a:cubicBezTo>
                  <a:cubicBezTo>
                    <a:pt x="9761" y="40958"/>
                    <a:pt x="10265" y="41017"/>
                    <a:pt x="10765" y="41017"/>
                  </a:cubicBezTo>
                  <a:cubicBezTo>
                    <a:pt x="10990" y="41017"/>
                    <a:pt x="11213" y="41005"/>
                    <a:pt x="11434" y="40981"/>
                  </a:cubicBezTo>
                  <a:cubicBezTo>
                    <a:pt x="12991" y="40822"/>
                    <a:pt x="13519" y="40004"/>
                    <a:pt x="13520" y="40004"/>
                  </a:cubicBezTo>
                  <a:lnTo>
                    <a:pt x="13520" y="40004"/>
                  </a:lnTo>
                  <a:cubicBezTo>
                    <a:pt x="13519" y="40004"/>
                    <a:pt x="12780" y="44783"/>
                    <a:pt x="13784" y="46446"/>
                  </a:cubicBezTo>
                  <a:cubicBezTo>
                    <a:pt x="13810" y="46526"/>
                    <a:pt x="13863" y="46605"/>
                    <a:pt x="13916" y="46684"/>
                  </a:cubicBezTo>
                  <a:cubicBezTo>
                    <a:pt x="13995" y="46843"/>
                    <a:pt x="14100" y="46975"/>
                    <a:pt x="14206" y="47133"/>
                  </a:cubicBezTo>
                  <a:lnTo>
                    <a:pt x="14364" y="47344"/>
                  </a:lnTo>
                  <a:cubicBezTo>
                    <a:pt x="14470" y="47476"/>
                    <a:pt x="14602" y="47608"/>
                    <a:pt x="14734" y="47740"/>
                  </a:cubicBezTo>
                  <a:cubicBezTo>
                    <a:pt x="14840" y="47846"/>
                    <a:pt x="14972" y="47978"/>
                    <a:pt x="15104" y="48084"/>
                  </a:cubicBezTo>
                  <a:cubicBezTo>
                    <a:pt x="15315" y="48242"/>
                    <a:pt x="15553" y="48400"/>
                    <a:pt x="15764" y="48532"/>
                  </a:cubicBezTo>
                  <a:cubicBezTo>
                    <a:pt x="15922" y="48638"/>
                    <a:pt x="16081" y="48717"/>
                    <a:pt x="16266" y="48797"/>
                  </a:cubicBezTo>
                  <a:cubicBezTo>
                    <a:pt x="16583" y="48955"/>
                    <a:pt x="16899" y="49087"/>
                    <a:pt x="17243" y="49193"/>
                  </a:cubicBezTo>
                  <a:cubicBezTo>
                    <a:pt x="17692" y="49298"/>
                    <a:pt x="18167" y="49377"/>
                    <a:pt x="18616" y="49377"/>
                  </a:cubicBezTo>
                  <a:lnTo>
                    <a:pt x="41060" y="49377"/>
                  </a:lnTo>
                  <a:cubicBezTo>
                    <a:pt x="44123" y="49351"/>
                    <a:pt x="46605" y="46895"/>
                    <a:pt x="46605" y="43832"/>
                  </a:cubicBezTo>
                  <a:lnTo>
                    <a:pt x="46605" y="43753"/>
                  </a:lnTo>
                  <a:lnTo>
                    <a:pt x="45205" y="30075"/>
                  </a:lnTo>
                  <a:cubicBezTo>
                    <a:pt x="45153" y="27567"/>
                    <a:pt x="43436" y="25402"/>
                    <a:pt x="41007" y="24794"/>
                  </a:cubicBezTo>
                  <a:lnTo>
                    <a:pt x="41007" y="23580"/>
                  </a:lnTo>
                  <a:cubicBezTo>
                    <a:pt x="41007" y="22154"/>
                    <a:pt x="39845" y="20992"/>
                    <a:pt x="38419" y="20992"/>
                  </a:cubicBezTo>
                  <a:lnTo>
                    <a:pt x="35647" y="20992"/>
                  </a:lnTo>
                  <a:cubicBezTo>
                    <a:pt x="34195" y="20992"/>
                    <a:pt x="33033" y="22154"/>
                    <a:pt x="33033" y="23580"/>
                  </a:cubicBezTo>
                  <a:lnTo>
                    <a:pt x="33033" y="24610"/>
                  </a:lnTo>
                  <a:lnTo>
                    <a:pt x="26643" y="24610"/>
                  </a:lnTo>
                  <a:lnTo>
                    <a:pt x="26643" y="23580"/>
                  </a:lnTo>
                  <a:cubicBezTo>
                    <a:pt x="26643" y="22154"/>
                    <a:pt x="25481" y="20992"/>
                    <a:pt x="24029" y="20992"/>
                  </a:cubicBezTo>
                  <a:lnTo>
                    <a:pt x="21256" y="20992"/>
                  </a:lnTo>
                  <a:cubicBezTo>
                    <a:pt x="19830" y="20992"/>
                    <a:pt x="18668" y="22154"/>
                    <a:pt x="18668" y="23580"/>
                  </a:cubicBezTo>
                  <a:lnTo>
                    <a:pt x="18668" y="24768"/>
                  </a:lnTo>
                  <a:cubicBezTo>
                    <a:pt x="16741" y="25270"/>
                    <a:pt x="15209" y="26748"/>
                    <a:pt x="14681" y="28676"/>
                  </a:cubicBezTo>
                  <a:cubicBezTo>
                    <a:pt x="14734" y="29204"/>
                    <a:pt x="14708" y="29759"/>
                    <a:pt x="14655" y="30313"/>
                  </a:cubicBezTo>
                  <a:cubicBezTo>
                    <a:pt x="14523" y="30973"/>
                    <a:pt x="13123" y="34274"/>
                    <a:pt x="12622" y="34749"/>
                  </a:cubicBezTo>
                  <a:cubicBezTo>
                    <a:pt x="12287" y="35084"/>
                    <a:pt x="11651" y="35523"/>
                    <a:pt x="11120" y="35523"/>
                  </a:cubicBezTo>
                  <a:cubicBezTo>
                    <a:pt x="10897" y="35523"/>
                    <a:pt x="10692" y="35446"/>
                    <a:pt x="10536" y="35251"/>
                  </a:cubicBezTo>
                  <a:cubicBezTo>
                    <a:pt x="10034" y="34617"/>
                    <a:pt x="10166" y="33033"/>
                    <a:pt x="10800" y="31686"/>
                  </a:cubicBezTo>
                  <a:cubicBezTo>
                    <a:pt x="11434" y="30366"/>
                    <a:pt x="14074" y="27329"/>
                    <a:pt x="14074" y="27329"/>
                  </a:cubicBezTo>
                  <a:cubicBezTo>
                    <a:pt x="14180" y="27144"/>
                    <a:pt x="14285" y="26960"/>
                    <a:pt x="14364" y="26775"/>
                  </a:cubicBezTo>
                  <a:cubicBezTo>
                    <a:pt x="14602" y="26590"/>
                    <a:pt x="14813" y="26326"/>
                    <a:pt x="14945" y="26062"/>
                  </a:cubicBezTo>
                  <a:lnTo>
                    <a:pt x="16054" y="25692"/>
                  </a:lnTo>
                  <a:cubicBezTo>
                    <a:pt x="17586" y="25164"/>
                    <a:pt x="18431" y="23527"/>
                    <a:pt x="17903" y="21995"/>
                  </a:cubicBezTo>
                  <a:lnTo>
                    <a:pt x="16583" y="17955"/>
                  </a:lnTo>
                  <a:cubicBezTo>
                    <a:pt x="16186" y="16741"/>
                    <a:pt x="15077" y="15949"/>
                    <a:pt x="13810" y="15949"/>
                  </a:cubicBezTo>
                  <a:cubicBezTo>
                    <a:pt x="13493" y="15949"/>
                    <a:pt x="13176" y="16002"/>
                    <a:pt x="12886" y="16081"/>
                  </a:cubicBezTo>
                  <a:lnTo>
                    <a:pt x="10853" y="16741"/>
                  </a:lnTo>
                  <a:cubicBezTo>
                    <a:pt x="10509" y="16873"/>
                    <a:pt x="10193" y="17005"/>
                    <a:pt x="9876" y="17190"/>
                  </a:cubicBezTo>
                  <a:cubicBezTo>
                    <a:pt x="8899" y="16582"/>
                    <a:pt x="8133" y="16028"/>
                    <a:pt x="7605" y="14444"/>
                  </a:cubicBezTo>
                  <a:cubicBezTo>
                    <a:pt x="7156" y="13203"/>
                    <a:pt x="7156" y="11830"/>
                    <a:pt x="7658" y="10615"/>
                  </a:cubicBezTo>
                  <a:cubicBezTo>
                    <a:pt x="8027" y="10562"/>
                    <a:pt x="8397" y="10483"/>
                    <a:pt x="8740" y="10377"/>
                  </a:cubicBezTo>
                  <a:lnTo>
                    <a:pt x="10773" y="9717"/>
                  </a:lnTo>
                  <a:cubicBezTo>
                    <a:pt x="12305" y="9215"/>
                    <a:pt x="13123" y="7552"/>
                    <a:pt x="12622" y="6020"/>
                  </a:cubicBezTo>
                  <a:lnTo>
                    <a:pt x="11302" y="2007"/>
                  </a:lnTo>
                  <a:cubicBezTo>
                    <a:pt x="10905" y="792"/>
                    <a:pt x="9770" y="0"/>
                    <a:pt x="852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06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75"/>
            <p:cNvSpPr/>
            <p:nvPr/>
          </p:nvSpPr>
          <p:spPr>
            <a:xfrm>
              <a:off x="7354623" y="1615983"/>
              <a:ext cx="88683" cy="125406"/>
            </a:xfrm>
            <a:custGeom>
              <a:rect b="b" l="l" r="r" t="t"/>
              <a:pathLst>
                <a:path extrusionOk="0" h="2428" w="1717">
                  <a:moveTo>
                    <a:pt x="573" y="0"/>
                  </a:moveTo>
                  <a:cubicBezTo>
                    <a:pt x="513" y="0"/>
                    <a:pt x="452" y="12"/>
                    <a:pt x="397" y="36"/>
                  </a:cubicBezTo>
                  <a:cubicBezTo>
                    <a:pt x="133" y="142"/>
                    <a:pt x="1" y="433"/>
                    <a:pt x="106" y="697"/>
                  </a:cubicBezTo>
                  <a:lnTo>
                    <a:pt x="661" y="2122"/>
                  </a:lnTo>
                  <a:cubicBezTo>
                    <a:pt x="739" y="2318"/>
                    <a:pt x="919" y="2427"/>
                    <a:pt x="1115" y="2427"/>
                  </a:cubicBezTo>
                  <a:cubicBezTo>
                    <a:pt x="1183" y="2427"/>
                    <a:pt x="1253" y="2414"/>
                    <a:pt x="1321" y="2387"/>
                  </a:cubicBezTo>
                  <a:cubicBezTo>
                    <a:pt x="1585" y="2281"/>
                    <a:pt x="1717" y="1990"/>
                    <a:pt x="1611" y="1726"/>
                  </a:cubicBezTo>
                  <a:lnTo>
                    <a:pt x="1057" y="327"/>
                  </a:lnTo>
                  <a:cubicBezTo>
                    <a:pt x="976" y="125"/>
                    <a:pt x="771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75"/>
            <p:cNvSpPr/>
            <p:nvPr/>
          </p:nvSpPr>
          <p:spPr>
            <a:xfrm>
              <a:off x="7384631" y="1562785"/>
              <a:ext cx="88683" cy="126543"/>
            </a:xfrm>
            <a:custGeom>
              <a:rect b="b" l="l" r="r" t="t"/>
              <a:pathLst>
                <a:path extrusionOk="0" h="2450" w="1717">
                  <a:moveTo>
                    <a:pt x="584" y="0"/>
                  </a:moveTo>
                  <a:cubicBezTo>
                    <a:pt x="522" y="0"/>
                    <a:pt x="459" y="12"/>
                    <a:pt x="397" y="37"/>
                  </a:cubicBezTo>
                  <a:cubicBezTo>
                    <a:pt x="133" y="142"/>
                    <a:pt x="1" y="459"/>
                    <a:pt x="106" y="697"/>
                  </a:cubicBezTo>
                  <a:lnTo>
                    <a:pt x="661" y="2123"/>
                  </a:lnTo>
                  <a:cubicBezTo>
                    <a:pt x="742" y="2325"/>
                    <a:pt x="946" y="2450"/>
                    <a:pt x="1144" y="2450"/>
                  </a:cubicBezTo>
                  <a:cubicBezTo>
                    <a:pt x="1205" y="2450"/>
                    <a:pt x="1265" y="2438"/>
                    <a:pt x="1321" y="2413"/>
                  </a:cubicBezTo>
                  <a:cubicBezTo>
                    <a:pt x="1585" y="2308"/>
                    <a:pt x="1717" y="1991"/>
                    <a:pt x="1611" y="1753"/>
                  </a:cubicBezTo>
                  <a:lnTo>
                    <a:pt x="1057" y="327"/>
                  </a:lnTo>
                  <a:cubicBezTo>
                    <a:pt x="976" y="125"/>
                    <a:pt x="787" y="0"/>
                    <a:pt x="584" y="0"/>
                  </a:cubicBezTo>
                  <a:close/>
                </a:path>
              </a:pathLst>
            </a:custGeom>
            <a:solidFill>
              <a:srgbClr val="5668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75"/>
            <p:cNvSpPr/>
            <p:nvPr/>
          </p:nvSpPr>
          <p:spPr>
            <a:xfrm>
              <a:off x="7319192" y="1665050"/>
              <a:ext cx="88683" cy="125200"/>
            </a:xfrm>
            <a:custGeom>
              <a:rect b="b" l="l" r="r" t="t"/>
              <a:pathLst>
                <a:path extrusionOk="0" h="2424" w="1717">
                  <a:moveTo>
                    <a:pt x="586" y="0"/>
                  </a:moveTo>
                  <a:cubicBezTo>
                    <a:pt x="523" y="0"/>
                    <a:pt x="459" y="12"/>
                    <a:pt x="396" y="37"/>
                  </a:cubicBezTo>
                  <a:cubicBezTo>
                    <a:pt x="132" y="143"/>
                    <a:pt x="0" y="433"/>
                    <a:pt x="106" y="697"/>
                  </a:cubicBezTo>
                  <a:lnTo>
                    <a:pt x="660" y="2097"/>
                  </a:lnTo>
                  <a:cubicBezTo>
                    <a:pt x="741" y="2299"/>
                    <a:pt x="930" y="2424"/>
                    <a:pt x="1133" y="2424"/>
                  </a:cubicBezTo>
                  <a:cubicBezTo>
                    <a:pt x="1195" y="2424"/>
                    <a:pt x="1258" y="2412"/>
                    <a:pt x="1320" y="2387"/>
                  </a:cubicBezTo>
                  <a:cubicBezTo>
                    <a:pt x="1584" y="2281"/>
                    <a:pt x="1716" y="1991"/>
                    <a:pt x="1611" y="1727"/>
                  </a:cubicBezTo>
                  <a:lnTo>
                    <a:pt x="1056" y="301"/>
                  </a:lnTo>
                  <a:cubicBezTo>
                    <a:pt x="976" y="120"/>
                    <a:pt x="78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75"/>
            <p:cNvSpPr/>
            <p:nvPr/>
          </p:nvSpPr>
          <p:spPr>
            <a:xfrm>
              <a:off x="7285052" y="1710036"/>
              <a:ext cx="88735" cy="125200"/>
            </a:xfrm>
            <a:custGeom>
              <a:rect b="b" l="l" r="r" t="t"/>
              <a:pathLst>
                <a:path extrusionOk="0" h="2424" w="1718">
                  <a:moveTo>
                    <a:pt x="584" y="1"/>
                  </a:moveTo>
                  <a:cubicBezTo>
                    <a:pt x="522" y="1"/>
                    <a:pt x="459" y="13"/>
                    <a:pt x="397" y="37"/>
                  </a:cubicBezTo>
                  <a:cubicBezTo>
                    <a:pt x="133" y="143"/>
                    <a:pt x="1" y="434"/>
                    <a:pt x="107" y="698"/>
                  </a:cubicBezTo>
                  <a:lnTo>
                    <a:pt x="635" y="2097"/>
                  </a:lnTo>
                  <a:cubicBezTo>
                    <a:pt x="716" y="2299"/>
                    <a:pt x="905" y="2424"/>
                    <a:pt x="1108" y="2424"/>
                  </a:cubicBezTo>
                  <a:cubicBezTo>
                    <a:pt x="1170" y="2424"/>
                    <a:pt x="1233" y="2412"/>
                    <a:pt x="1295" y="2387"/>
                  </a:cubicBezTo>
                  <a:cubicBezTo>
                    <a:pt x="1585" y="2308"/>
                    <a:pt x="1717" y="1991"/>
                    <a:pt x="1612" y="1727"/>
                  </a:cubicBezTo>
                  <a:lnTo>
                    <a:pt x="1057" y="328"/>
                  </a:lnTo>
                  <a:cubicBezTo>
                    <a:pt x="976" y="126"/>
                    <a:pt x="787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75"/>
            <p:cNvSpPr/>
            <p:nvPr/>
          </p:nvSpPr>
          <p:spPr>
            <a:xfrm>
              <a:off x="7248278" y="1752337"/>
              <a:ext cx="88683" cy="125200"/>
            </a:xfrm>
            <a:custGeom>
              <a:rect b="b" l="l" r="r" t="t"/>
              <a:pathLst>
                <a:path extrusionOk="0" h="2424" w="1717">
                  <a:moveTo>
                    <a:pt x="583" y="1"/>
                  </a:moveTo>
                  <a:cubicBezTo>
                    <a:pt x="521" y="1"/>
                    <a:pt x="458" y="12"/>
                    <a:pt x="396" y="37"/>
                  </a:cubicBezTo>
                  <a:cubicBezTo>
                    <a:pt x="132" y="143"/>
                    <a:pt x="0" y="433"/>
                    <a:pt x="106" y="697"/>
                  </a:cubicBezTo>
                  <a:lnTo>
                    <a:pt x="660" y="2123"/>
                  </a:lnTo>
                  <a:cubicBezTo>
                    <a:pt x="741" y="2304"/>
                    <a:pt x="944" y="2424"/>
                    <a:pt x="1141" y="2424"/>
                  </a:cubicBezTo>
                  <a:cubicBezTo>
                    <a:pt x="1203" y="2424"/>
                    <a:pt x="1264" y="2412"/>
                    <a:pt x="1320" y="2387"/>
                  </a:cubicBezTo>
                  <a:cubicBezTo>
                    <a:pt x="1584" y="2281"/>
                    <a:pt x="1716" y="1991"/>
                    <a:pt x="1611" y="1727"/>
                  </a:cubicBezTo>
                  <a:lnTo>
                    <a:pt x="1056" y="327"/>
                  </a:lnTo>
                  <a:cubicBezTo>
                    <a:pt x="975" y="125"/>
                    <a:pt x="786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75"/>
            <p:cNvSpPr/>
            <p:nvPr/>
          </p:nvSpPr>
          <p:spPr>
            <a:xfrm>
              <a:off x="7211452" y="1794637"/>
              <a:ext cx="88683" cy="126542"/>
            </a:xfrm>
            <a:custGeom>
              <a:rect b="b" l="l" r="r" t="t"/>
              <a:pathLst>
                <a:path extrusionOk="0" h="2450" w="1717">
                  <a:moveTo>
                    <a:pt x="584" y="0"/>
                  </a:moveTo>
                  <a:cubicBezTo>
                    <a:pt x="521" y="0"/>
                    <a:pt x="458" y="12"/>
                    <a:pt x="396" y="37"/>
                  </a:cubicBezTo>
                  <a:cubicBezTo>
                    <a:pt x="132" y="142"/>
                    <a:pt x="0" y="459"/>
                    <a:pt x="106" y="697"/>
                  </a:cubicBezTo>
                  <a:lnTo>
                    <a:pt x="660" y="2123"/>
                  </a:lnTo>
                  <a:cubicBezTo>
                    <a:pt x="741" y="2325"/>
                    <a:pt x="930" y="2449"/>
                    <a:pt x="1133" y="2449"/>
                  </a:cubicBezTo>
                  <a:cubicBezTo>
                    <a:pt x="1195" y="2449"/>
                    <a:pt x="1258" y="2438"/>
                    <a:pt x="1320" y="2413"/>
                  </a:cubicBezTo>
                  <a:cubicBezTo>
                    <a:pt x="1584" y="2307"/>
                    <a:pt x="1716" y="1991"/>
                    <a:pt x="1611" y="1753"/>
                  </a:cubicBezTo>
                  <a:lnTo>
                    <a:pt x="1056" y="327"/>
                  </a:lnTo>
                  <a:cubicBezTo>
                    <a:pt x="975" y="125"/>
                    <a:pt x="786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75"/>
            <p:cNvSpPr/>
            <p:nvPr/>
          </p:nvSpPr>
          <p:spPr>
            <a:xfrm>
              <a:off x="7180050" y="1847577"/>
              <a:ext cx="88735" cy="125406"/>
            </a:xfrm>
            <a:custGeom>
              <a:rect b="b" l="l" r="r" t="t"/>
              <a:pathLst>
                <a:path extrusionOk="0" h="2428" w="1718">
                  <a:moveTo>
                    <a:pt x="592" y="1"/>
                  </a:moveTo>
                  <a:cubicBezTo>
                    <a:pt x="525" y="1"/>
                    <a:pt x="458" y="14"/>
                    <a:pt x="397" y="41"/>
                  </a:cubicBezTo>
                  <a:cubicBezTo>
                    <a:pt x="133" y="147"/>
                    <a:pt x="1" y="437"/>
                    <a:pt x="106" y="701"/>
                  </a:cubicBezTo>
                  <a:lnTo>
                    <a:pt x="661" y="2101"/>
                  </a:lnTo>
                  <a:cubicBezTo>
                    <a:pt x="742" y="2303"/>
                    <a:pt x="931" y="2428"/>
                    <a:pt x="1134" y="2428"/>
                  </a:cubicBezTo>
                  <a:cubicBezTo>
                    <a:pt x="1196" y="2428"/>
                    <a:pt x="1259" y="2416"/>
                    <a:pt x="1321" y="2391"/>
                  </a:cubicBezTo>
                  <a:cubicBezTo>
                    <a:pt x="1585" y="2286"/>
                    <a:pt x="1717" y="1995"/>
                    <a:pt x="1612" y="1731"/>
                  </a:cubicBezTo>
                  <a:lnTo>
                    <a:pt x="1057" y="305"/>
                  </a:lnTo>
                  <a:cubicBezTo>
                    <a:pt x="979" y="110"/>
                    <a:pt x="784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75"/>
            <p:cNvSpPr/>
            <p:nvPr/>
          </p:nvSpPr>
          <p:spPr>
            <a:xfrm>
              <a:off x="7148699" y="1906457"/>
              <a:ext cx="88683" cy="125200"/>
            </a:xfrm>
            <a:custGeom>
              <a:rect b="b" l="l" r="r" t="t"/>
              <a:pathLst>
                <a:path extrusionOk="0" h="2424" w="1717">
                  <a:moveTo>
                    <a:pt x="584" y="0"/>
                  </a:moveTo>
                  <a:cubicBezTo>
                    <a:pt x="522" y="0"/>
                    <a:pt x="458" y="12"/>
                    <a:pt x="397" y="37"/>
                  </a:cubicBezTo>
                  <a:cubicBezTo>
                    <a:pt x="133" y="142"/>
                    <a:pt x="1" y="433"/>
                    <a:pt x="106" y="697"/>
                  </a:cubicBezTo>
                  <a:lnTo>
                    <a:pt x="661" y="2096"/>
                  </a:lnTo>
                  <a:cubicBezTo>
                    <a:pt x="741" y="2298"/>
                    <a:pt x="931" y="2423"/>
                    <a:pt x="1133" y="2423"/>
                  </a:cubicBezTo>
                  <a:cubicBezTo>
                    <a:pt x="1195" y="2423"/>
                    <a:pt x="1259" y="2412"/>
                    <a:pt x="1321" y="2387"/>
                  </a:cubicBezTo>
                  <a:cubicBezTo>
                    <a:pt x="1585" y="2281"/>
                    <a:pt x="1717" y="1991"/>
                    <a:pt x="1611" y="1727"/>
                  </a:cubicBezTo>
                  <a:lnTo>
                    <a:pt x="1057" y="327"/>
                  </a:lnTo>
                  <a:cubicBezTo>
                    <a:pt x="976" y="125"/>
                    <a:pt x="787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75"/>
            <p:cNvSpPr/>
            <p:nvPr/>
          </p:nvSpPr>
          <p:spPr>
            <a:xfrm>
              <a:off x="7120085" y="1971432"/>
              <a:ext cx="91421" cy="121326"/>
            </a:xfrm>
            <a:custGeom>
              <a:rect b="b" l="l" r="r" t="t"/>
              <a:pathLst>
                <a:path extrusionOk="0" h="2349" w="1770">
                  <a:moveTo>
                    <a:pt x="555" y="1"/>
                  </a:moveTo>
                  <a:cubicBezTo>
                    <a:pt x="483" y="1"/>
                    <a:pt x="411" y="16"/>
                    <a:pt x="343" y="46"/>
                  </a:cubicBezTo>
                  <a:cubicBezTo>
                    <a:pt x="106" y="178"/>
                    <a:pt x="0" y="469"/>
                    <a:pt x="106" y="706"/>
                  </a:cubicBezTo>
                  <a:lnTo>
                    <a:pt x="766" y="2079"/>
                  </a:lnTo>
                  <a:cubicBezTo>
                    <a:pt x="859" y="2246"/>
                    <a:pt x="1029" y="2348"/>
                    <a:pt x="1205" y="2348"/>
                  </a:cubicBezTo>
                  <a:cubicBezTo>
                    <a:pt x="1280" y="2348"/>
                    <a:pt x="1355" y="2330"/>
                    <a:pt x="1426" y="2291"/>
                  </a:cubicBezTo>
                  <a:cubicBezTo>
                    <a:pt x="1664" y="2185"/>
                    <a:pt x="1769" y="1895"/>
                    <a:pt x="1664" y="1630"/>
                  </a:cubicBezTo>
                  <a:lnTo>
                    <a:pt x="1003" y="284"/>
                  </a:lnTo>
                  <a:cubicBezTo>
                    <a:pt x="909" y="95"/>
                    <a:pt x="73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75"/>
            <p:cNvSpPr/>
            <p:nvPr/>
          </p:nvSpPr>
          <p:spPr>
            <a:xfrm>
              <a:off x="7090077" y="2025043"/>
              <a:ext cx="98238" cy="119828"/>
            </a:xfrm>
            <a:custGeom>
              <a:rect b="b" l="l" r="r" t="t"/>
              <a:pathLst>
                <a:path extrusionOk="0" h="2320" w="1902">
                  <a:moveTo>
                    <a:pt x="560" y="1"/>
                  </a:moveTo>
                  <a:cubicBezTo>
                    <a:pt x="477" y="1"/>
                    <a:pt x="394" y="21"/>
                    <a:pt x="317" y="64"/>
                  </a:cubicBezTo>
                  <a:cubicBezTo>
                    <a:pt x="79" y="223"/>
                    <a:pt x="0" y="513"/>
                    <a:pt x="132" y="751"/>
                  </a:cubicBezTo>
                  <a:lnTo>
                    <a:pt x="898" y="2071"/>
                  </a:lnTo>
                  <a:cubicBezTo>
                    <a:pt x="987" y="2231"/>
                    <a:pt x="1160" y="2320"/>
                    <a:pt x="1336" y="2320"/>
                  </a:cubicBezTo>
                  <a:cubicBezTo>
                    <a:pt x="1421" y="2320"/>
                    <a:pt x="1507" y="2299"/>
                    <a:pt x="1584" y="2256"/>
                  </a:cubicBezTo>
                  <a:cubicBezTo>
                    <a:pt x="1822" y="2124"/>
                    <a:pt x="1901" y="1807"/>
                    <a:pt x="1743" y="1569"/>
                  </a:cubicBezTo>
                  <a:lnTo>
                    <a:pt x="1003" y="249"/>
                  </a:lnTo>
                  <a:cubicBezTo>
                    <a:pt x="897" y="89"/>
                    <a:pt x="73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75"/>
            <p:cNvSpPr/>
            <p:nvPr/>
          </p:nvSpPr>
          <p:spPr>
            <a:xfrm>
              <a:off x="7068230" y="2087693"/>
              <a:ext cx="105056" cy="114560"/>
            </a:xfrm>
            <a:custGeom>
              <a:rect b="b" l="l" r="r" t="t"/>
              <a:pathLst>
                <a:path extrusionOk="0" h="2218" w="2034">
                  <a:moveTo>
                    <a:pt x="568" y="0"/>
                  </a:moveTo>
                  <a:cubicBezTo>
                    <a:pt x="464" y="0"/>
                    <a:pt x="358" y="30"/>
                    <a:pt x="265" y="92"/>
                  </a:cubicBezTo>
                  <a:cubicBezTo>
                    <a:pt x="53" y="251"/>
                    <a:pt x="1" y="568"/>
                    <a:pt x="159" y="805"/>
                  </a:cubicBezTo>
                  <a:lnTo>
                    <a:pt x="1057" y="2020"/>
                  </a:lnTo>
                  <a:cubicBezTo>
                    <a:pt x="1169" y="2148"/>
                    <a:pt x="1319" y="2218"/>
                    <a:pt x="1474" y="2218"/>
                  </a:cubicBezTo>
                  <a:cubicBezTo>
                    <a:pt x="1574" y="2218"/>
                    <a:pt x="1676" y="2188"/>
                    <a:pt x="1770" y="2126"/>
                  </a:cubicBezTo>
                  <a:cubicBezTo>
                    <a:pt x="1981" y="1967"/>
                    <a:pt x="2034" y="1650"/>
                    <a:pt x="1875" y="1413"/>
                  </a:cubicBezTo>
                  <a:lnTo>
                    <a:pt x="978" y="198"/>
                  </a:lnTo>
                  <a:cubicBezTo>
                    <a:pt x="882" y="70"/>
                    <a:pt x="72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75"/>
            <p:cNvSpPr/>
            <p:nvPr/>
          </p:nvSpPr>
          <p:spPr>
            <a:xfrm>
              <a:off x="7050514" y="2148381"/>
              <a:ext cx="111874" cy="108103"/>
            </a:xfrm>
            <a:custGeom>
              <a:rect b="b" l="l" r="r" t="t"/>
              <a:pathLst>
                <a:path extrusionOk="0" h="2093" w="2166">
                  <a:moveTo>
                    <a:pt x="555" y="0"/>
                  </a:moveTo>
                  <a:cubicBezTo>
                    <a:pt x="429" y="0"/>
                    <a:pt x="304" y="53"/>
                    <a:pt x="212" y="158"/>
                  </a:cubicBezTo>
                  <a:cubicBezTo>
                    <a:pt x="0" y="343"/>
                    <a:pt x="0" y="660"/>
                    <a:pt x="212" y="871"/>
                  </a:cubicBezTo>
                  <a:lnTo>
                    <a:pt x="1268" y="1954"/>
                  </a:lnTo>
                  <a:cubicBezTo>
                    <a:pt x="1360" y="2046"/>
                    <a:pt x="1486" y="2093"/>
                    <a:pt x="1614" y="2093"/>
                  </a:cubicBezTo>
                  <a:cubicBezTo>
                    <a:pt x="1743" y="2093"/>
                    <a:pt x="1875" y="2046"/>
                    <a:pt x="1981" y="1954"/>
                  </a:cubicBezTo>
                  <a:cubicBezTo>
                    <a:pt x="2166" y="1743"/>
                    <a:pt x="2166" y="1426"/>
                    <a:pt x="1981" y="1241"/>
                  </a:cubicBezTo>
                  <a:lnTo>
                    <a:pt x="898" y="158"/>
                  </a:lnTo>
                  <a:cubicBezTo>
                    <a:pt x="806" y="53"/>
                    <a:pt x="680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75"/>
            <p:cNvSpPr/>
            <p:nvPr/>
          </p:nvSpPr>
          <p:spPr>
            <a:xfrm>
              <a:off x="7036879" y="2211858"/>
              <a:ext cx="125510" cy="95346"/>
            </a:xfrm>
            <a:custGeom>
              <a:rect b="b" l="l" r="r" t="t"/>
              <a:pathLst>
                <a:path extrusionOk="0" h="1846" w="2430">
                  <a:moveTo>
                    <a:pt x="570" y="1"/>
                  </a:moveTo>
                  <a:cubicBezTo>
                    <a:pt x="414" y="1"/>
                    <a:pt x="256" y="77"/>
                    <a:pt x="159" y="223"/>
                  </a:cubicBezTo>
                  <a:cubicBezTo>
                    <a:pt x="0" y="461"/>
                    <a:pt x="53" y="778"/>
                    <a:pt x="291" y="936"/>
                  </a:cubicBezTo>
                  <a:lnTo>
                    <a:pt x="1585" y="1755"/>
                  </a:lnTo>
                  <a:cubicBezTo>
                    <a:pt x="1666" y="1816"/>
                    <a:pt x="1763" y="1845"/>
                    <a:pt x="1860" y="1845"/>
                  </a:cubicBezTo>
                  <a:cubicBezTo>
                    <a:pt x="2016" y="1845"/>
                    <a:pt x="2174" y="1769"/>
                    <a:pt x="2271" y="1623"/>
                  </a:cubicBezTo>
                  <a:cubicBezTo>
                    <a:pt x="2430" y="1385"/>
                    <a:pt x="2350" y="1095"/>
                    <a:pt x="2113" y="936"/>
                  </a:cubicBezTo>
                  <a:lnTo>
                    <a:pt x="845" y="91"/>
                  </a:lnTo>
                  <a:cubicBezTo>
                    <a:pt x="764" y="30"/>
                    <a:pt x="66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75"/>
            <p:cNvSpPr/>
            <p:nvPr/>
          </p:nvSpPr>
          <p:spPr>
            <a:xfrm>
              <a:off x="7045039" y="2288401"/>
              <a:ext cx="133722" cy="64717"/>
            </a:xfrm>
            <a:custGeom>
              <a:rect b="b" l="l" r="r" t="t"/>
              <a:pathLst>
                <a:path extrusionOk="0" h="1253" w="2589">
                  <a:moveTo>
                    <a:pt x="526" y="1"/>
                  </a:moveTo>
                  <a:cubicBezTo>
                    <a:pt x="291" y="1"/>
                    <a:pt x="77" y="195"/>
                    <a:pt x="54" y="431"/>
                  </a:cubicBezTo>
                  <a:cubicBezTo>
                    <a:pt x="1" y="695"/>
                    <a:pt x="186" y="959"/>
                    <a:pt x="476" y="1012"/>
                  </a:cubicBezTo>
                  <a:lnTo>
                    <a:pt x="1955" y="1250"/>
                  </a:lnTo>
                  <a:cubicBezTo>
                    <a:pt x="1973" y="1251"/>
                    <a:pt x="1992" y="1252"/>
                    <a:pt x="2010" y="1252"/>
                  </a:cubicBezTo>
                  <a:cubicBezTo>
                    <a:pt x="2275" y="1252"/>
                    <a:pt x="2486" y="1075"/>
                    <a:pt x="2536" y="827"/>
                  </a:cubicBezTo>
                  <a:cubicBezTo>
                    <a:pt x="2588" y="537"/>
                    <a:pt x="2404" y="273"/>
                    <a:pt x="2113" y="246"/>
                  </a:cubicBezTo>
                  <a:lnTo>
                    <a:pt x="608" y="9"/>
                  </a:lnTo>
                  <a:cubicBezTo>
                    <a:pt x="580" y="3"/>
                    <a:pt x="553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75"/>
            <p:cNvSpPr/>
            <p:nvPr/>
          </p:nvSpPr>
          <p:spPr>
            <a:xfrm>
              <a:off x="7091420" y="2333388"/>
              <a:ext cx="133722" cy="66112"/>
            </a:xfrm>
            <a:custGeom>
              <a:rect b="b" l="l" r="r" t="t"/>
              <a:pathLst>
                <a:path extrusionOk="0" h="1280" w="2589">
                  <a:moveTo>
                    <a:pt x="2046" y="0"/>
                  </a:moveTo>
                  <a:cubicBezTo>
                    <a:pt x="2015" y="0"/>
                    <a:pt x="1985" y="3"/>
                    <a:pt x="1954" y="9"/>
                  </a:cubicBezTo>
                  <a:lnTo>
                    <a:pt x="476" y="273"/>
                  </a:lnTo>
                  <a:cubicBezTo>
                    <a:pt x="185" y="326"/>
                    <a:pt x="1" y="590"/>
                    <a:pt x="53" y="854"/>
                  </a:cubicBezTo>
                  <a:cubicBezTo>
                    <a:pt x="103" y="1101"/>
                    <a:pt x="337" y="1279"/>
                    <a:pt x="584" y="1279"/>
                  </a:cubicBezTo>
                  <a:cubicBezTo>
                    <a:pt x="601" y="1279"/>
                    <a:pt x="617" y="1278"/>
                    <a:pt x="634" y="1277"/>
                  </a:cubicBezTo>
                  <a:lnTo>
                    <a:pt x="2139" y="986"/>
                  </a:lnTo>
                  <a:cubicBezTo>
                    <a:pt x="2403" y="960"/>
                    <a:pt x="2588" y="696"/>
                    <a:pt x="2535" y="405"/>
                  </a:cubicBezTo>
                  <a:cubicBezTo>
                    <a:pt x="2489" y="172"/>
                    <a:pt x="2277" y="0"/>
                    <a:pt x="2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75"/>
            <p:cNvSpPr/>
            <p:nvPr/>
          </p:nvSpPr>
          <p:spPr>
            <a:xfrm>
              <a:off x="7163677" y="2349554"/>
              <a:ext cx="121429" cy="99168"/>
            </a:xfrm>
            <a:custGeom>
              <a:rect b="b" l="l" r="r" t="t"/>
              <a:pathLst>
                <a:path extrusionOk="0" h="1920" w="2351">
                  <a:moveTo>
                    <a:pt x="1764" y="0"/>
                  </a:moveTo>
                  <a:cubicBezTo>
                    <a:pt x="1663" y="0"/>
                    <a:pt x="1563" y="30"/>
                    <a:pt x="1480" y="92"/>
                  </a:cubicBezTo>
                  <a:lnTo>
                    <a:pt x="265" y="1016"/>
                  </a:lnTo>
                  <a:cubicBezTo>
                    <a:pt x="54" y="1175"/>
                    <a:pt x="1" y="1492"/>
                    <a:pt x="159" y="1703"/>
                  </a:cubicBezTo>
                  <a:cubicBezTo>
                    <a:pt x="269" y="1844"/>
                    <a:pt x="425" y="1920"/>
                    <a:pt x="578" y="1920"/>
                  </a:cubicBezTo>
                  <a:cubicBezTo>
                    <a:pt x="683" y="1920"/>
                    <a:pt x="786" y="1884"/>
                    <a:pt x="872" y="1809"/>
                  </a:cubicBezTo>
                  <a:lnTo>
                    <a:pt x="2087" y="911"/>
                  </a:lnTo>
                  <a:cubicBezTo>
                    <a:pt x="2298" y="726"/>
                    <a:pt x="2351" y="409"/>
                    <a:pt x="2193" y="198"/>
                  </a:cubicBezTo>
                  <a:cubicBezTo>
                    <a:pt x="2081" y="70"/>
                    <a:pt x="1920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75"/>
            <p:cNvSpPr/>
            <p:nvPr/>
          </p:nvSpPr>
          <p:spPr>
            <a:xfrm>
              <a:off x="7249621" y="2344182"/>
              <a:ext cx="90078" cy="123908"/>
            </a:xfrm>
            <a:custGeom>
              <a:rect b="b" l="l" r="r" t="t"/>
              <a:pathLst>
                <a:path extrusionOk="0" h="2399" w="1744">
                  <a:moveTo>
                    <a:pt x="1183" y="1"/>
                  </a:moveTo>
                  <a:cubicBezTo>
                    <a:pt x="982" y="1"/>
                    <a:pt x="794" y="121"/>
                    <a:pt x="713" y="302"/>
                  </a:cubicBezTo>
                  <a:lnTo>
                    <a:pt x="106" y="1701"/>
                  </a:lnTo>
                  <a:cubicBezTo>
                    <a:pt x="0" y="1939"/>
                    <a:pt x="106" y="2256"/>
                    <a:pt x="370" y="2361"/>
                  </a:cubicBezTo>
                  <a:cubicBezTo>
                    <a:pt x="427" y="2387"/>
                    <a:pt x="486" y="2398"/>
                    <a:pt x="546" y="2398"/>
                  </a:cubicBezTo>
                  <a:cubicBezTo>
                    <a:pt x="737" y="2398"/>
                    <a:pt x="930" y="2278"/>
                    <a:pt x="1030" y="2097"/>
                  </a:cubicBezTo>
                  <a:lnTo>
                    <a:pt x="1611" y="698"/>
                  </a:lnTo>
                  <a:cubicBezTo>
                    <a:pt x="1743" y="460"/>
                    <a:pt x="1611" y="143"/>
                    <a:pt x="1374" y="38"/>
                  </a:cubicBezTo>
                  <a:cubicBezTo>
                    <a:pt x="1311" y="13"/>
                    <a:pt x="1246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75"/>
            <p:cNvSpPr/>
            <p:nvPr/>
          </p:nvSpPr>
          <p:spPr>
            <a:xfrm>
              <a:off x="7324615" y="2301933"/>
              <a:ext cx="73705" cy="129280"/>
            </a:xfrm>
            <a:custGeom>
              <a:rect b="b" l="l" r="r" t="t"/>
              <a:pathLst>
                <a:path extrusionOk="0" h="2503" w="1427">
                  <a:moveTo>
                    <a:pt x="893" y="1"/>
                  </a:moveTo>
                  <a:cubicBezTo>
                    <a:pt x="643" y="1"/>
                    <a:pt x="416" y="154"/>
                    <a:pt x="370" y="407"/>
                  </a:cubicBezTo>
                  <a:lnTo>
                    <a:pt x="54" y="1886"/>
                  </a:lnTo>
                  <a:cubicBezTo>
                    <a:pt x="1" y="2150"/>
                    <a:pt x="159" y="2414"/>
                    <a:pt x="423" y="2493"/>
                  </a:cubicBezTo>
                  <a:cubicBezTo>
                    <a:pt x="460" y="2500"/>
                    <a:pt x="497" y="2503"/>
                    <a:pt x="533" y="2503"/>
                  </a:cubicBezTo>
                  <a:cubicBezTo>
                    <a:pt x="778" y="2503"/>
                    <a:pt x="988" y="2350"/>
                    <a:pt x="1057" y="2097"/>
                  </a:cubicBezTo>
                  <a:lnTo>
                    <a:pt x="1374" y="618"/>
                  </a:lnTo>
                  <a:cubicBezTo>
                    <a:pt x="1427" y="354"/>
                    <a:pt x="1268" y="64"/>
                    <a:pt x="1004" y="11"/>
                  </a:cubicBezTo>
                  <a:cubicBezTo>
                    <a:pt x="967" y="4"/>
                    <a:pt x="930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75"/>
            <p:cNvSpPr/>
            <p:nvPr/>
          </p:nvSpPr>
          <p:spPr>
            <a:xfrm>
              <a:off x="7387369" y="2261079"/>
              <a:ext cx="66887" cy="129125"/>
            </a:xfrm>
            <a:custGeom>
              <a:rect b="b" l="l" r="r" t="t"/>
              <a:pathLst>
                <a:path extrusionOk="0" h="2500" w="1295">
                  <a:moveTo>
                    <a:pt x="747" y="1"/>
                  </a:moveTo>
                  <a:cubicBezTo>
                    <a:pt x="497" y="1"/>
                    <a:pt x="288" y="175"/>
                    <a:pt x="264" y="432"/>
                  </a:cubicBezTo>
                  <a:lnTo>
                    <a:pt x="53" y="1937"/>
                  </a:lnTo>
                  <a:cubicBezTo>
                    <a:pt x="0" y="2201"/>
                    <a:pt x="185" y="2465"/>
                    <a:pt x="476" y="2492"/>
                  </a:cubicBezTo>
                  <a:cubicBezTo>
                    <a:pt x="503" y="2497"/>
                    <a:pt x="531" y="2500"/>
                    <a:pt x="558" y="2500"/>
                  </a:cubicBezTo>
                  <a:cubicBezTo>
                    <a:pt x="792" y="2500"/>
                    <a:pt x="1007" y="2306"/>
                    <a:pt x="1030" y="2069"/>
                  </a:cubicBezTo>
                  <a:lnTo>
                    <a:pt x="1268" y="564"/>
                  </a:lnTo>
                  <a:cubicBezTo>
                    <a:pt x="1294" y="300"/>
                    <a:pt x="1109" y="36"/>
                    <a:pt x="845" y="10"/>
                  </a:cubicBezTo>
                  <a:cubicBezTo>
                    <a:pt x="812" y="4"/>
                    <a:pt x="779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75"/>
            <p:cNvSpPr/>
            <p:nvPr/>
          </p:nvSpPr>
          <p:spPr>
            <a:xfrm>
              <a:off x="7448728" y="2223375"/>
              <a:ext cx="53251" cy="130984"/>
            </a:xfrm>
            <a:custGeom>
              <a:rect b="b" l="l" r="r" t="t"/>
              <a:pathLst>
                <a:path extrusionOk="0" h="2536" w="1031">
                  <a:moveTo>
                    <a:pt x="529" y="0"/>
                  </a:moveTo>
                  <a:cubicBezTo>
                    <a:pt x="238" y="0"/>
                    <a:pt x="1" y="212"/>
                    <a:pt x="1" y="502"/>
                  </a:cubicBezTo>
                  <a:lnTo>
                    <a:pt x="1" y="2033"/>
                  </a:lnTo>
                  <a:cubicBezTo>
                    <a:pt x="1" y="2298"/>
                    <a:pt x="238" y="2535"/>
                    <a:pt x="502" y="2535"/>
                  </a:cubicBezTo>
                  <a:cubicBezTo>
                    <a:pt x="793" y="2535"/>
                    <a:pt x="1004" y="2298"/>
                    <a:pt x="1004" y="2033"/>
                  </a:cubicBezTo>
                  <a:lnTo>
                    <a:pt x="1004" y="528"/>
                  </a:lnTo>
                  <a:cubicBezTo>
                    <a:pt x="1030" y="238"/>
                    <a:pt x="793" y="27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75"/>
            <p:cNvSpPr/>
            <p:nvPr/>
          </p:nvSpPr>
          <p:spPr>
            <a:xfrm>
              <a:off x="7471918" y="2175807"/>
              <a:ext cx="80522" cy="126388"/>
            </a:xfrm>
            <a:custGeom>
              <a:rect b="b" l="l" r="r" t="t"/>
              <a:pathLst>
                <a:path extrusionOk="0" h="2447" w="1559">
                  <a:moveTo>
                    <a:pt x="576" y="1"/>
                  </a:moveTo>
                  <a:cubicBezTo>
                    <a:pt x="526" y="1"/>
                    <a:pt x="474" y="8"/>
                    <a:pt x="423" y="24"/>
                  </a:cubicBezTo>
                  <a:cubicBezTo>
                    <a:pt x="159" y="103"/>
                    <a:pt x="0" y="367"/>
                    <a:pt x="80" y="631"/>
                  </a:cubicBezTo>
                  <a:lnTo>
                    <a:pt x="529" y="2083"/>
                  </a:lnTo>
                  <a:cubicBezTo>
                    <a:pt x="594" y="2301"/>
                    <a:pt x="803" y="2447"/>
                    <a:pt x="1022" y="2447"/>
                  </a:cubicBezTo>
                  <a:cubicBezTo>
                    <a:pt x="1069" y="2447"/>
                    <a:pt x="1116" y="2440"/>
                    <a:pt x="1162" y="2426"/>
                  </a:cubicBezTo>
                  <a:cubicBezTo>
                    <a:pt x="1426" y="2347"/>
                    <a:pt x="1558" y="2057"/>
                    <a:pt x="1479" y="1793"/>
                  </a:cubicBezTo>
                  <a:lnTo>
                    <a:pt x="1030" y="340"/>
                  </a:lnTo>
                  <a:cubicBezTo>
                    <a:pt x="966" y="128"/>
                    <a:pt x="783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75"/>
            <p:cNvSpPr/>
            <p:nvPr/>
          </p:nvSpPr>
          <p:spPr>
            <a:xfrm>
              <a:off x="7501926" y="2111136"/>
              <a:ext cx="81865" cy="126388"/>
            </a:xfrm>
            <a:custGeom>
              <a:rect b="b" l="l" r="r" t="t"/>
              <a:pathLst>
                <a:path extrusionOk="0" h="2447" w="1585">
                  <a:moveTo>
                    <a:pt x="563" y="0"/>
                  </a:moveTo>
                  <a:cubicBezTo>
                    <a:pt x="516" y="0"/>
                    <a:pt x="469" y="7"/>
                    <a:pt x="423" y="21"/>
                  </a:cubicBezTo>
                  <a:cubicBezTo>
                    <a:pt x="159" y="100"/>
                    <a:pt x="0" y="390"/>
                    <a:pt x="106" y="654"/>
                  </a:cubicBezTo>
                  <a:lnTo>
                    <a:pt x="528" y="2107"/>
                  </a:lnTo>
                  <a:cubicBezTo>
                    <a:pt x="614" y="2319"/>
                    <a:pt x="801" y="2446"/>
                    <a:pt x="1009" y="2446"/>
                  </a:cubicBezTo>
                  <a:cubicBezTo>
                    <a:pt x="1059" y="2446"/>
                    <a:pt x="1111" y="2439"/>
                    <a:pt x="1162" y="2424"/>
                  </a:cubicBezTo>
                  <a:cubicBezTo>
                    <a:pt x="1426" y="2344"/>
                    <a:pt x="1585" y="2080"/>
                    <a:pt x="1505" y="1816"/>
                  </a:cubicBezTo>
                  <a:lnTo>
                    <a:pt x="1057" y="364"/>
                  </a:lnTo>
                  <a:cubicBezTo>
                    <a:pt x="991" y="146"/>
                    <a:pt x="782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75"/>
            <p:cNvSpPr/>
            <p:nvPr/>
          </p:nvSpPr>
          <p:spPr>
            <a:xfrm>
              <a:off x="7493714" y="1770569"/>
              <a:ext cx="1568456" cy="1115692"/>
            </a:xfrm>
            <a:custGeom>
              <a:rect b="b" l="l" r="r" t="t"/>
              <a:pathLst>
                <a:path extrusionOk="0" h="21601" w="30367">
                  <a:moveTo>
                    <a:pt x="5361" y="1"/>
                  </a:moveTo>
                  <a:cubicBezTo>
                    <a:pt x="3170" y="1"/>
                    <a:pt x="1400" y="1796"/>
                    <a:pt x="1400" y="3962"/>
                  </a:cubicBezTo>
                  <a:lnTo>
                    <a:pt x="1" y="17639"/>
                  </a:lnTo>
                  <a:cubicBezTo>
                    <a:pt x="1" y="19831"/>
                    <a:pt x="1796" y="21600"/>
                    <a:pt x="3962" y="21600"/>
                  </a:cubicBezTo>
                  <a:lnTo>
                    <a:pt x="26406" y="21600"/>
                  </a:lnTo>
                  <a:cubicBezTo>
                    <a:pt x="28597" y="21600"/>
                    <a:pt x="30367" y="19831"/>
                    <a:pt x="30367" y="17639"/>
                  </a:cubicBezTo>
                  <a:lnTo>
                    <a:pt x="28967" y="3962"/>
                  </a:lnTo>
                  <a:cubicBezTo>
                    <a:pt x="28967" y="1796"/>
                    <a:pt x="27198" y="1"/>
                    <a:pt x="25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75"/>
            <p:cNvSpPr/>
            <p:nvPr/>
          </p:nvSpPr>
          <p:spPr>
            <a:xfrm>
              <a:off x="7782845" y="1582360"/>
              <a:ext cx="248282" cy="274210"/>
            </a:xfrm>
            <a:custGeom>
              <a:rect b="b" l="l" r="r" t="t"/>
              <a:pathLst>
                <a:path extrusionOk="0" h="5309" w="4807">
                  <a:moveTo>
                    <a:pt x="1004" y="1"/>
                  </a:moveTo>
                  <a:cubicBezTo>
                    <a:pt x="450" y="1"/>
                    <a:pt x="1" y="450"/>
                    <a:pt x="1" y="1031"/>
                  </a:cubicBezTo>
                  <a:lnTo>
                    <a:pt x="1" y="4279"/>
                  </a:lnTo>
                  <a:cubicBezTo>
                    <a:pt x="1" y="4833"/>
                    <a:pt x="450" y="5308"/>
                    <a:pt x="1004" y="5308"/>
                  </a:cubicBezTo>
                  <a:lnTo>
                    <a:pt x="3803" y="5308"/>
                  </a:lnTo>
                  <a:cubicBezTo>
                    <a:pt x="4358" y="5308"/>
                    <a:pt x="4806" y="4833"/>
                    <a:pt x="4806" y="4279"/>
                  </a:cubicBezTo>
                  <a:lnTo>
                    <a:pt x="4806" y="1031"/>
                  </a:lnTo>
                  <a:cubicBezTo>
                    <a:pt x="4806" y="450"/>
                    <a:pt x="4358" y="1"/>
                    <a:pt x="3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75"/>
            <p:cNvSpPr/>
            <p:nvPr/>
          </p:nvSpPr>
          <p:spPr>
            <a:xfrm>
              <a:off x="8524782" y="1582360"/>
              <a:ext cx="249624" cy="274210"/>
            </a:xfrm>
            <a:custGeom>
              <a:rect b="b" l="l" r="r" t="t"/>
              <a:pathLst>
                <a:path extrusionOk="0" h="5309" w="4833">
                  <a:moveTo>
                    <a:pt x="1030" y="1"/>
                  </a:moveTo>
                  <a:cubicBezTo>
                    <a:pt x="449" y="1"/>
                    <a:pt x="0" y="450"/>
                    <a:pt x="0" y="1031"/>
                  </a:cubicBezTo>
                  <a:lnTo>
                    <a:pt x="0" y="4279"/>
                  </a:lnTo>
                  <a:cubicBezTo>
                    <a:pt x="0" y="4833"/>
                    <a:pt x="449" y="5308"/>
                    <a:pt x="1030" y="5308"/>
                  </a:cubicBezTo>
                  <a:lnTo>
                    <a:pt x="3802" y="5308"/>
                  </a:lnTo>
                  <a:cubicBezTo>
                    <a:pt x="4357" y="5308"/>
                    <a:pt x="4832" y="4833"/>
                    <a:pt x="4832" y="4279"/>
                  </a:cubicBezTo>
                  <a:lnTo>
                    <a:pt x="4832" y="1031"/>
                  </a:lnTo>
                  <a:cubicBezTo>
                    <a:pt x="4832" y="450"/>
                    <a:pt x="4357" y="1"/>
                    <a:pt x="3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75"/>
            <p:cNvSpPr/>
            <p:nvPr/>
          </p:nvSpPr>
          <p:spPr>
            <a:xfrm>
              <a:off x="7831963" y="1851038"/>
              <a:ext cx="882440" cy="819737"/>
            </a:xfrm>
            <a:custGeom>
              <a:rect b="b" l="l" r="r" t="t"/>
              <a:pathLst>
                <a:path extrusionOk="0" h="15871" w="17085">
                  <a:moveTo>
                    <a:pt x="8505" y="0"/>
                  </a:moveTo>
                  <a:cubicBezTo>
                    <a:pt x="4685" y="0"/>
                    <a:pt x="1331" y="2785"/>
                    <a:pt x="713" y="6681"/>
                  </a:cubicBezTo>
                  <a:cubicBezTo>
                    <a:pt x="0" y="11012"/>
                    <a:pt x="2958" y="15078"/>
                    <a:pt x="7288" y="15765"/>
                  </a:cubicBezTo>
                  <a:cubicBezTo>
                    <a:pt x="7720" y="15836"/>
                    <a:pt x="8149" y="15871"/>
                    <a:pt x="8573" y="15871"/>
                  </a:cubicBezTo>
                  <a:cubicBezTo>
                    <a:pt x="12379" y="15871"/>
                    <a:pt x="15754" y="13086"/>
                    <a:pt x="16371" y="9190"/>
                  </a:cubicBezTo>
                  <a:cubicBezTo>
                    <a:pt x="17084" y="4886"/>
                    <a:pt x="14127" y="793"/>
                    <a:pt x="9797" y="106"/>
                  </a:cubicBezTo>
                  <a:cubicBezTo>
                    <a:pt x="9362" y="35"/>
                    <a:pt x="8931" y="0"/>
                    <a:pt x="8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75"/>
            <p:cNvSpPr/>
            <p:nvPr/>
          </p:nvSpPr>
          <p:spPr>
            <a:xfrm>
              <a:off x="7917855" y="1905579"/>
              <a:ext cx="710601" cy="710601"/>
            </a:xfrm>
            <a:custGeom>
              <a:rect b="b" l="l" r="r" t="t"/>
              <a:pathLst>
                <a:path extrusionOk="0" h="13758" w="13758">
                  <a:moveTo>
                    <a:pt x="6866" y="1"/>
                  </a:moveTo>
                  <a:cubicBezTo>
                    <a:pt x="3064" y="1"/>
                    <a:pt x="1" y="3064"/>
                    <a:pt x="1" y="6866"/>
                  </a:cubicBezTo>
                  <a:cubicBezTo>
                    <a:pt x="1" y="10695"/>
                    <a:pt x="3064" y="13758"/>
                    <a:pt x="6866" y="13758"/>
                  </a:cubicBezTo>
                  <a:cubicBezTo>
                    <a:pt x="10668" y="13758"/>
                    <a:pt x="13758" y="10695"/>
                    <a:pt x="13758" y="6866"/>
                  </a:cubicBezTo>
                  <a:cubicBezTo>
                    <a:pt x="13758" y="3064"/>
                    <a:pt x="10668" y="1"/>
                    <a:pt x="6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75"/>
            <p:cNvSpPr/>
            <p:nvPr/>
          </p:nvSpPr>
          <p:spPr>
            <a:xfrm>
              <a:off x="8175635" y="2426562"/>
              <a:ext cx="169154" cy="145291"/>
            </a:xfrm>
            <a:custGeom>
              <a:rect b="b" l="l" r="r" t="t"/>
              <a:pathLst>
                <a:path extrusionOk="0" h="2813" w="3275">
                  <a:moveTo>
                    <a:pt x="1875" y="1"/>
                  </a:moveTo>
                  <a:cubicBezTo>
                    <a:pt x="634" y="1"/>
                    <a:pt x="0" y="1506"/>
                    <a:pt x="898" y="2404"/>
                  </a:cubicBezTo>
                  <a:cubicBezTo>
                    <a:pt x="1180" y="2686"/>
                    <a:pt x="1529" y="2813"/>
                    <a:pt x="1871" y="2813"/>
                  </a:cubicBezTo>
                  <a:cubicBezTo>
                    <a:pt x="2586" y="2813"/>
                    <a:pt x="3275" y="2257"/>
                    <a:pt x="3275" y="1400"/>
                  </a:cubicBezTo>
                  <a:cubicBezTo>
                    <a:pt x="3275" y="634"/>
                    <a:pt x="2667" y="1"/>
                    <a:pt x="1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75"/>
            <p:cNvSpPr/>
            <p:nvPr/>
          </p:nvSpPr>
          <p:spPr>
            <a:xfrm>
              <a:off x="8200168" y="1950617"/>
              <a:ext cx="146015" cy="144620"/>
            </a:xfrm>
            <a:custGeom>
              <a:rect b="b" l="l" r="r" t="t"/>
              <a:pathLst>
                <a:path extrusionOk="0" h="2800" w="2827">
                  <a:moveTo>
                    <a:pt x="1400" y="0"/>
                  </a:moveTo>
                  <a:cubicBezTo>
                    <a:pt x="634" y="0"/>
                    <a:pt x="1" y="608"/>
                    <a:pt x="1" y="1400"/>
                  </a:cubicBezTo>
                  <a:cubicBezTo>
                    <a:pt x="1" y="2166"/>
                    <a:pt x="634" y="2799"/>
                    <a:pt x="1400" y="2799"/>
                  </a:cubicBezTo>
                  <a:cubicBezTo>
                    <a:pt x="2192" y="2799"/>
                    <a:pt x="2826" y="2166"/>
                    <a:pt x="2826" y="1400"/>
                  </a:cubicBezTo>
                  <a:cubicBezTo>
                    <a:pt x="2826" y="608"/>
                    <a:pt x="2192" y="0"/>
                    <a:pt x="1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75"/>
            <p:cNvSpPr/>
            <p:nvPr/>
          </p:nvSpPr>
          <p:spPr>
            <a:xfrm>
              <a:off x="8031070" y="2357094"/>
              <a:ext cx="152781" cy="145860"/>
            </a:xfrm>
            <a:custGeom>
              <a:rect b="b" l="l" r="r" t="t"/>
              <a:pathLst>
                <a:path extrusionOk="0" h="2824" w="2958">
                  <a:moveTo>
                    <a:pt x="1424" y="1"/>
                  </a:moveTo>
                  <a:cubicBezTo>
                    <a:pt x="701" y="1"/>
                    <a:pt x="0" y="568"/>
                    <a:pt x="0" y="1425"/>
                  </a:cubicBezTo>
                  <a:cubicBezTo>
                    <a:pt x="0" y="2263"/>
                    <a:pt x="698" y="2824"/>
                    <a:pt x="1420" y="2824"/>
                  </a:cubicBezTo>
                  <a:cubicBezTo>
                    <a:pt x="1767" y="2824"/>
                    <a:pt x="2120" y="2694"/>
                    <a:pt x="2403" y="2402"/>
                  </a:cubicBezTo>
                  <a:cubicBezTo>
                    <a:pt x="2958" y="1847"/>
                    <a:pt x="2958" y="976"/>
                    <a:pt x="2403" y="421"/>
                  </a:cubicBezTo>
                  <a:cubicBezTo>
                    <a:pt x="2121" y="131"/>
                    <a:pt x="1770" y="1"/>
                    <a:pt x="1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75"/>
            <p:cNvSpPr/>
            <p:nvPr/>
          </p:nvSpPr>
          <p:spPr>
            <a:xfrm>
              <a:off x="8369267" y="2019775"/>
              <a:ext cx="151438" cy="144982"/>
            </a:xfrm>
            <a:custGeom>
              <a:rect b="b" l="l" r="r" t="t"/>
              <a:pathLst>
                <a:path extrusionOk="0" h="2807" w="2932">
                  <a:moveTo>
                    <a:pt x="1416" y="0"/>
                  </a:moveTo>
                  <a:cubicBezTo>
                    <a:pt x="697" y="0"/>
                    <a:pt x="1" y="564"/>
                    <a:pt x="1" y="1407"/>
                  </a:cubicBezTo>
                  <a:cubicBezTo>
                    <a:pt x="1" y="2245"/>
                    <a:pt x="687" y="2806"/>
                    <a:pt x="1400" y="2806"/>
                  </a:cubicBezTo>
                  <a:cubicBezTo>
                    <a:pt x="1744" y="2806"/>
                    <a:pt x="2094" y="2676"/>
                    <a:pt x="2377" y="2384"/>
                  </a:cubicBezTo>
                  <a:cubicBezTo>
                    <a:pt x="2932" y="1856"/>
                    <a:pt x="2932" y="959"/>
                    <a:pt x="2377" y="404"/>
                  </a:cubicBezTo>
                  <a:cubicBezTo>
                    <a:pt x="2098" y="125"/>
                    <a:pt x="1755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75"/>
            <p:cNvSpPr/>
            <p:nvPr/>
          </p:nvSpPr>
          <p:spPr>
            <a:xfrm>
              <a:off x="7961499" y="2187892"/>
              <a:ext cx="146015" cy="146015"/>
            </a:xfrm>
            <a:custGeom>
              <a:rect b="b" l="l" r="r" t="t"/>
              <a:pathLst>
                <a:path extrusionOk="0" h="2827" w="2827">
                  <a:moveTo>
                    <a:pt x="1400" y="1"/>
                  </a:moveTo>
                  <a:cubicBezTo>
                    <a:pt x="635" y="1"/>
                    <a:pt x="1" y="635"/>
                    <a:pt x="1" y="1400"/>
                  </a:cubicBezTo>
                  <a:cubicBezTo>
                    <a:pt x="1" y="2192"/>
                    <a:pt x="635" y="2826"/>
                    <a:pt x="1400" y="2826"/>
                  </a:cubicBezTo>
                  <a:cubicBezTo>
                    <a:pt x="2192" y="2826"/>
                    <a:pt x="2826" y="2192"/>
                    <a:pt x="2826" y="1400"/>
                  </a:cubicBezTo>
                  <a:cubicBezTo>
                    <a:pt x="2826" y="635"/>
                    <a:pt x="2192" y="1"/>
                    <a:pt x="1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75"/>
            <p:cNvSpPr/>
            <p:nvPr/>
          </p:nvSpPr>
          <p:spPr>
            <a:xfrm>
              <a:off x="7984689" y="2223427"/>
              <a:ext cx="87340" cy="74996"/>
            </a:xfrm>
            <a:custGeom>
              <a:rect b="b" l="l" r="r" t="t"/>
              <a:pathLst>
                <a:path extrusionOk="0" h="1452" w="1691">
                  <a:moveTo>
                    <a:pt x="955" y="0"/>
                  </a:moveTo>
                  <a:cubicBezTo>
                    <a:pt x="776" y="0"/>
                    <a:pt x="595" y="65"/>
                    <a:pt x="450" y="211"/>
                  </a:cubicBezTo>
                  <a:cubicBezTo>
                    <a:pt x="1" y="659"/>
                    <a:pt x="318" y="1452"/>
                    <a:pt x="951" y="1452"/>
                  </a:cubicBezTo>
                  <a:cubicBezTo>
                    <a:pt x="1347" y="1452"/>
                    <a:pt x="1691" y="1108"/>
                    <a:pt x="1691" y="712"/>
                  </a:cubicBezTo>
                  <a:cubicBezTo>
                    <a:pt x="1691" y="284"/>
                    <a:pt x="1328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75"/>
            <p:cNvSpPr/>
            <p:nvPr/>
          </p:nvSpPr>
          <p:spPr>
            <a:xfrm>
              <a:off x="8032413" y="2020137"/>
              <a:ext cx="144620" cy="144620"/>
            </a:xfrm>
            <a:custGeom>
              <a:rect b="b" l="l" r="r" t="t"/>
              <a:pathLst>
                <a:path extrusionOk="0" h="2800" w="2800">
                  <a:moveTo>
                    <a:pt x="1400" y="1"/>
                  </a:moveTo>
                  <a:cubicBezTo>
                    <a:pt x="608" y="1"/>
                    <a:pt x="1" y="635"/>
                    <a:pt x="1" y="1400"/>
                  </a:cubicBezTo>
                  <a:cubicBezTo>
                    <a:pt x="1" y="2166"/>
                    <a:pt x="608" y="2800"/>
                    <a:pt x="1400" y="2800"/>
                  </a:cubicBezTo>
                  <a:cubicBezTo>
                    <a:pt x="2166" y="2800"/>
                    <a:pt x="2800" y="2166"/>
                    <a:pt x="2800" y="1400"/>
                  </a:cubicBezTo>
                  <a:cubicBezTo>
                    <a:pt x="2800" y="635"/>
                    <a:pt x="2166" y="1"/>
                    <a:pt x="1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75"/>
            <p:cNvSpPr/>
            <p:nvPr/>
          </p:nvSpPr>
          <p:spPr>
            <a:xfrm>
              <a:off x="8344734" y="2356991"/>
              <a:ext cx="193739" cy="145653"/>
            </a:xfrm>
            <a:custGeom>
              <a:rect b="b" l="l" r="r" t="t"/>
              <a:pathLst>
                <a:path extrusionOk="0" h="2820" w="3751">
                  <a:moveTo>
                    <a:pt x="1875" y="1"/>
                  </a:moveTo>
                  <a:cubicBezTo>
                    <a:pt x="634" y="1"/>
                    <a:pt x="1" y="1532"/>
                    <a:pt x="872" y="2404"/>
                  </a:cubicBezTo>
                  <a:cubicBezTo>
                    <a:pt x="1149" y="2681"/>
                    <a:pt x="1512" y="2820"/>
                    <a:pt x="1872" y="2820"/>
                  </a:cubicBezTo>
                  <a:cubicBezTo>
                    <a:pt x="2232" y="2820"/>
                    <a:pt x="2588" y="2681"/>
                    <a:pt x="2852" y="2404"/>
                  </a:cubicBezTo>
                  <a:cubicBezTo>
                    <a:pt x="3750" y="1532"/>
                    <a:pt x="3116" y="1"/>
                    <a:pt x="18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75"/>
            <p:cNvSpPr/>
            <p:nvPr/>
          </p:nvSpPr>
          <p:spPr>
            <a:xfrm>
              <a:off x="8200168" y="2187892"/>
              <a:ext cx="146015" cy="146015"/>
            </a:xfrm>
            <a:custGeom>
              <a:rect b="b" l="l" r="r" t="t"/>
              <a:pathLst>
                <a:path extrusionOk="0" h="2827" w="2827">
                  <a:moveTo>
                    <a:pt x="1400" y="1"/>
                  </a:moveTo>
                  <a:cubicBezTo>
                    <a:pt x="634" y="1"/>
                    <a:pt x="1" y="635"/>
                    <a:pt x="1" y="1400"/>
                  </a:cubicBezTo>
                  <a:cubicBezTo>
                    <a:pt x="1" y="2192"/>
                    <a:pt x="634" y="2826"/>
                    <a:pt x="1400" y="2826"/>
                  </a:cubicBezTo>
                  <a:cubicBezTo>
                    <a:pt x="2192" y="2826"/>
                    <a:pt x="2826" y="2192"/>
                    <a:pt x="2826" y="1400"/>
                  </a:cubicBezTo>
                  <a:cubicBezTo>
                    <a:pt x="2826" y="635"/>
                    <a:pt x="2192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75"/>
            <p:cNvSpPr/>
            <p:nvPr/>
          </p:nvSpPr>
          <p:spPr>
            <a:xfrm>
              <a:off x="8449736" y="2208345"/>
              <a:ext cx="188264" cy="117349"/>
            </a:xfrm>
            <a:custGeom>
              <a:rect b="b" l="l" r="r" t="t"/>
              <a:pathLst>
                <a:path extrusionOk="0" h="2272" w="3645">
                  <a:moveTo>
                    <a:pt x="3645" y="1"/>
                  </a:moveTo>
                  <a:lnTo>
                    <a:pt x="1" y="1031"/>
                  </a:lnTo>
                  <a:lnTo>
                    <a:pt x="3645" y="2272"/>
                  </a:lnTo>
                  <a:lnTo>
                    <a:pt x="3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75"/>
            <p:cNvSpPr/>
            <p:nvPr/>
          </p:nvSpPr>
          <p:spPr>
            <a:xfrm>
              <a:off x="6811525" y="673648"/>
              <a:ext cx="551622" cy="991887"/>
            </a:xfrm>
            <a:custGeom>
              <a:rect b="b" l="l" r="r" t="t"/>
              <a:pathLst>
                <a:path extrusionOk="0" h="19204" w="10680">
                  <a:moveTo>
                    <a:pt x="3701" y="0"/>
                  </a:moveTo>
                  <a:cubicBezTo>
                    <a:pt x="3186" y="0"/>
                    <a:pt x="2664" y="269"/>
                    <a:pt x="2272" y="696"/>
                  </a:cubicBezTo>
                  <a:cubicBezTo>
                    <a:pt x="370" y="3891"/>
                    <a:pt x="1" y="7746"/>
                    <a:pt x="1242" y="11231"/>
                  </a:cubicBezTo>
                  <a:cubicBezTo>
                    <a:pt x="3354" y="17146"/>
                    <a:pt x="8213" y="19074"/>
                    <a:pt x="8213" y="19074"/>
                  </a:cubicBezTo>
                  <a:cubicBezTo>
                    <a:pt x="8213" y="19074"/>
                    <a:pt x="8578" y="19203"/>
                    <a:pt x="9004" y="19203"/>
                  </a:cubicBezTo>
                  <a:cubicBezTo>
                    <a:pt x="9748" y="19203"/>
                    <a:pt x="10680" y="18809"/>
                    <a:pt x="10193" y="16644"/>
                  </a:cubicBezTo>
                  <a:cubicBezTo>
                    <a:pt x="9427" y="13238"/>
                    <a:pt x="6021" y="14321"/>
                    <a:pt x="4595" y="9990"/>
                  </a:cubicBezTo>
                  <a:cubicBezTo>
                    <a:pt x="3169" y="5634"/>
                    <a:pt x="5995" y="3970"/>
                    <a:pt x="5414" y="1752"/>
                  </a:cubicBezTo>
                  <a:cubicBezTo>
                    <a:pt x="5080" y="492"/>
                    <a:pt x="4397" y="0"/>
                    <a:pt x="3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75"/>
            <p:cNvSpPr/>
            <p:nvPr/>
          </p:nvSpPr>
          <p:spPr>
            <a:xfrm>
              <a:off x="6904606" y="527068"/>
              <a:ext cx="403696" cy="359484"/>
            </a:xfrm>
            <a:custGeom>
              <a:rect b="b" l="l" r="r" t="t"/>
              <a:pathLst>
                <a:path extrusionOk="0" h="6960" w="7816">
                  <a:moveTo>
                    <a:pt x="3929" y="0"/>
                  </a:moveTo>
                  <a:cubicBezTo>
                    <a:pt x="3563" y="0"/>
                    <a:pt x="3191" y="58"/>
                    <a:pt x="2825" y="180"/>
                  </a:cubicBezTo>
                  <a:cubicBezTo>
                    <a:pt x="1003" y="788"/>
                    <a:pt x="0" y="2742"/>
                    <a:pt x="607" y="4564"/>
                  </a:cubicBezTo>
                  <a:cubicBezTo>
                    <a:pt x="1094" y="6024"/>
                    <a:pt x="2464" y="6959"/>
                    <a:pt x="3927" y="6959"/>
                  </a:cubicBezTo>
                  <a:cubicBezTo>
                    <a:pt x="4289" y="6959"/>
                    <a:pt x="4656" y="6902"/>
                    <a:pt x="5017" y="6782"/>
                  </a:cubicBezTo>
                  <a:cubicBezTo>
                    <a:pt x="6839" y="6174"/>
                    <a:pt x="7816" y="4220"/>
                    <a:pt x="7235" y="2398"/>
                  </a:cubicBezTo>
                  <a:cubicBezTo>
                    <a:pt x="6750" y="921"/>
                    <a:pt x="5387" y="0"/>
                    <a:pt x="3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75"/>
            <p:cNvSpPr/>
            <p:nvPr/>
          </p:nvSpPr>
          <p:spPr>
            <a:xfrm>
              <a:off x="7050514" y="498558"/>
              <a:ext cx="274158" cy="378801"/>
            </a:xfrm>
            <a:custGeom>
              <a:rect b="b" l="l" r="r" t="t"/>
              <a:pathLst>
                <a:path extrusionOk="0" h="7334" w="5308">
                  <a:moveTo>
                    <a:pt x="2460" y="0"/>
                  </a:moveTo>
                  <a:cubicBezTo>
                    <a:pt x="2318" y="0"/>
                    <a:pt x="2174" y="24"/>
                    <a:pt x="2034" y="72"/>
                  </a:cubicBezTo>
                  <a:lnTo>
                    <a:pt x="0" y="732"/>
                  </a:lnTo>
                  <a:lnTo>
                    <a:pt x="2192" y="7334"/>
                  </a:lnTo>
                  <a:lnTo>
                    <a:pt x="4199" y="6673"/>
                  </a:lnTo>
                  <a:cubicBezTo>
                    <a:pt x="4912" y="6436"/>
                    <a:pt x="5308" y="5670"/>
                    <a:pt x="5070" y="4957"/>
                  </a:cubicBezTo>
                  <a:lnTo>
                    <a:pt x="3723" y="917"/>
                  </a:lnTo>
                  <a:cubicBezTo>
                    <a:pt x="3534" y="350"/>
                    <a:pt x="3012" y="0"/>
                    <a:pt x="2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75"/>
            <p:cNvSpPr/>
            <p:nvPr/>
          </p:nvSpPr>
          <p:spPr>
            <a:xfrm>
              <a:off x="7178707" y="1352160"/>
              <a:ext cx="403748" cy="359484"/>
            </a:xfrm>
            <a:custGeom>
              <a:rect b="b" l="l" r="r" t="t"/>
              <a:pathLst>
                <a:path extrusionOk="0" h="6960" w="7817">
                  <a:moveTo>
                    <a:pt x="3903" y="0"/>
                  </a:moveTo>
                  <a:cubicBezTo>
                    <a:pt x="3537" y="0"/>
                    <a:pt x="3165" y="58"/>
                    <a:pt x="2799" y="180"/>
                  </a:cubicBezTo>
                  <a:cubicBezTo>
                    <a:pt x="977" y="788"/>
                    <a:pt x="0" y="2742"/>
                    <a:pt x="608" y="4564"/>
                  </a:cubicBezTo>
                  <a:cubicBezTo>
                    <a:pt x="1074" y="6024"/>
                    <a:pt x="2439" y="6959"/>
                    <a:pt x="3901" y="6959"/>
                  </a:cubicBezTo>
                  <a:cubicBezTo>
                    <a:pt x="4263" y="6959"/>
                    <a:pt x="4630" y="6902"/>
                    <a:pt x="4991" y="6782"/>
                  </a:cubicBezTo>
                  <a:cubicBezTo>
                    <a:pt x="6813" y="6174"/>
                    <a:pt x="7816" y="4220"/>
                    <a:pt x="7209" y="2398"/>
                  </a:cubicBezTo>
                  <a:cubicBezTo>
                    <a:pt x="6724" y="921"/>
                    <a:pt x="5361" y="0"/>
                    <a:pt x="3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75"/>
            <p:cNvSpPr/>
            <p:nvPr/>
          </p:nvSpPr>
          <p:spPr>
            <a:xfrm>
              <a:off x="7318872" y="1322411"/>
              <a:ext cx="272815" cy="378698"/>
            </a:xfrm>
            <a:custGeom>
              <a:rect b="b" l="l" r="r" t="t"/>
              <a:pathLst>
                <a:path extrusionOk="0" h="7332" w="5282">
                  <a:moveTo>
                    <a:pt x="2454" y="1"/>
                  </a:moveTo>
                  <a:cubicBezTo>
                    <a:pt x="2316" y="1"/>
                    <a:pt x="2174" y="23"/>
                    <a:pt x="2034" y="70"/>
                  </a:cubicBezTo>
                  <a:lnTo>
                    <a:pt x="0" y="730"/>
                  </a:lnTo>
                  <a:lnTo>
                    <a:pt x="2192" y="7331"/>
                  </a:lnTo>
                  <a:lnTo>
                    <a:pt x="4225" y="6671"/>
                  </a:lnTo>
                  <a:cubicBezTo>
                    <a:pt x="4912" y="6433"/>
                    <a:pt x="5281" y="5668"/>
                    <a:pt x="5044" y="4981"/>
                  </a:cubicBezTo>
                  <a:lnTo>
                    <a:pt x="3723" y="941"/>
                  </a:lnTo>
                  <a:cubicBezTo>
                    <a:pt x="3533" y="369"/>
                    <a:pt x="3019" y="1"/>
                    <a:pt x="2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75"/>
            <p:cNvSpPr/>
            <p:nvPr/>
          </p:nvSpPr>
          <p:spPr>
            <a:xfrm>
              <a:off x="8054260" y="2055671"/>
              <a:ext cx="87340" cy="73653"/>
            </a:xfrm>
            <a:custGeom>
              <a:rect b="b" l="l" r="r" t="t"/>
              <a:pathLst>
                <a:path extrusionOk="0" h="1426" w="1691">
                  <a:moveTo>
                    <a:pt x="967" y="0"/>
                  </a:moveTo>
                  <a:cubicBezTo>
                    <a:pt x="788" y="0"/>
                    <a:pt x="603" y="65"/>
                    <a:pt x="449" y="211"/>
                  </a:cubicBezTo>
                  <a:cubicBezTo>
                    <a:pt x="0" y="660"/>
                    <a:pt x="317" y="1425"/>
                    <a:pt x="977" y="1425"/>
                  </a:cubicBezTo>
                  <a:cubicBezTo>
                    <a:pt x="1373" y="1425"/>
                    <a:pt x="1690" y="1109"/>
                    <a:pt x="1690" y="712"/>
                  </a:cubicBezTo>
                  <a:cubicBezTo>
                    <a:pt x="1690" y="284"/>
                    <a:pt x="1340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75"/>
            <p:cNvSpPr/>
            <p:nvPr/>
          </p:nvSpPr>
          <p:spPr>
            <a:xfrm>
              <a:off x="8223359" y="1982794"/>
              <a:ext cx="85997" cy="74221"/>
            </a:xfrm>
            <a:custGeom>
              <a:rect b="b" l="l" r="r" t="t"/>
              <a:pathLst>
                <a:path extrusionOk="0" h="1437" w="1665">
                  <a:moveTo>
                    <a:pt x="949" y="0"/>
                  </a:moveTo>
                  <a:cubicBezTo>
                    <a:pt x="774" y="0"/>
                    <a:pt x="595" y="68"/>
                    <a:pt x="449" y="222"/>
                  </a:cubicBezTo>
                  <a:cubicBezTo>
                    <a:pt x="1" y="671"/>
                    <a:pt x="317" y="1437"/>
                    <a:pt x="951" y="1437"/>
                  </a:cubicBezTo>
                  <a:cubicBezTo>
                    <a:pt x="1347" y="1437"/>
                    <a:pt x="1664" y="1120"/>
                    <a:pt x="1664" y="724"/>
                  </a:cubicBezTo>
                  <a:cubicBezTo>
                    <a:pt x="1664" y="296"/>
                    <a:pt x="1314" y="0"/>
                    <a:pt x="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75"/>
            <p:cNvSpPr/>
            <p:nvPr/>
          </p:nvSpPr>
          <p:spPr>
            <a:xfrm>
              <a:off x="8404750" y="2055619"/>
              <a:ext cx="73705" cy="73705"/>
            </a:xfrm>
            <a:custGeom>
              <a:rect b="b" l="l" r="r" t="t"/>
              <a:pathLst>
                <a:path extrusionOk="0" h="1427" w="1427">
                  <a:moveTo>
                    <a:pt x="713" y="0"/>
                  </a:moveTo>
                  <a:cubicBezTo>
                    <a:pt x="317" y="0"/>
                    <a:pt x="0" y="317"/>
                    <a:pt x="0" y="713"/>
                  </a:cubicBezTo>
                  <a:cubicBezTo>
                    <a:pt x="0" y="1110"/>
                    <a:pt x="317" y="1426"/>
                    <a:pt x="713" y="1426"/>
                  </a:cubicBezTo>
                  <a:cubicBezTo>
                    <a:pt x="1109" y="1426"/>
                    <a:pt x="1426" y="1110"/>
                    <a:pt x="1426" y="713"/>
                  </a:cubicBezTo>
                  <a:cubicBezTo>
                    <a:pt x="1426" y="317"/>
                    <a:pt x="1109" y="0"/>
                    <a:pt x="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75"/>
            <p:cNvSpPr/>
            <p:nvPr/>
          </p:nvSpPr>
          <p:spPr>
            <a:xfrm>
              <a:off x="8404750" y="2392474"/>
              <a:ext cx="73705" cy="73705"/>
            </a:xfrm>
            <a:custGeom>
              <a:rect b="b" l="l" r="r" t="t"/>
              <a:pathLst>
                <a:path extrusionOk="0" h="1427" w="1427">
                  <a:moveTo>
                    <a:pt x="713" y="1"/>
                  </a:moveTo>
                  <a:cubicBezTo>
                    <a:pt x="317" y="1"/>
                    <a:pt x="0" y="317"/>
                    <a:pt x="0" y="713"/>
                  </a:cubicBezTo>
                  <a:cubicBezTo>
                    <a:pt x="0" y="1110"/>
                    <a:pt x="317" y="1426"/>
                    <a:pt x="713" y="1426"/>
                  </a:cubicBezTo>
                  <a:cubicBezTo>
                    <a:pt x="1109" y="1426"/>
                    <a:pt x="1426" y="1110"/>
                    <a:pt x="1426" y="713"/>
                  </a:cubicBezTo>
                  <a:cubicBezTo>
                    <a:pt x="1426" y="317"/>
                    <a:pt x="1109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75"/>
            <p:cNvSpPr/>
            <p:nvPr/>
          </p:nvSpPr>
          <p:spPr>
            <a:xfrm>
              <a:off x="8235651" y="2462045"/>
              <a:ext cx="75047" cy="75047"/>
            </a:xfrm>
            <a:custGeom>
              <a:rect b="b" l="l" r="r" t="t"/>
              <a:pathLst>
                <a:path extrusionOk="0" h="1453" w="1453">
                  <a:moveTo>
                    <a:pt x="713" y="0"/>
                  </a:moveTo>
                  <a:cubicBezTo>
                    <a:pt x="317" y="0"/>
                    <a:pt x="0" y="317"/>
                    <a:pt x="0" y="713"/>
                  </a:cubicBezTo>
                  <a:cubicBezTo>
                    <a:pt x="0" y="1109"/>
                    <a:pt x="317" y="1452"/>
                    <a:pt x="713" y="1452"/>
                  </a:cubicBezTo>
                  <a:cubicBezTo>
                    <a:pt x="1109" y="1452"/>
                    <a:pt x="1452" y="1109"/>
                    <a:pt x="1452" y="713"/>
                  </a:cubicBezTo>
                  <a:cubicBezTo>
                    <a:pt x="1452" y="317"/>
                    <a:pt x="1109" y="0"/>
                    <a:pt x="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75"/>
            <p:cNvSpPr/>
            <p:nvPr/>
          </p:nvSpPr>
          <p:spPr>
            <a:xfrm>
              <a:off x="8056998" y="2392577"/>
              <a:ext cx="87340" cy="73601"/>
            </a:xfrm>
            <a:custGeom>
              <a:rect b="b" l="l" r="r" t="t"/>
              <a:pathLst>
                <a:path extrusionOk="0" h="1425" w="1691">
                  <a:moveTo>
                    <a:pt x="971" y="0"/>
                  </a:moveTo>
                  <a:cubicBezTo>
                    <a:pt x="797" y="0"/>
                    <a:pt x="620" y="65"/>
                    <a:pt x="475" y="210"/>
                  </a:cubicBezTo>
                  <a:cubicBezTo>
                    <a:pt x="0" y="659"/>
                    <a:pt x="317" y="1424"/>
                    <a:pt x="977" y="1424"/>
                  </a:cubicBezTo>
                  <a:cubicBezTo>
                    <a:pt x="1347" y="1424"/>
                    <a:pt x="1690" y="1108"/>
                    <a:pt x="1690" y="738"/>
                  </a:cubicBezTo>
                  <a:cubicBezTo>
                    <a:pt x="1690" y="290"/>
                    <a:pt x="1338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75"/>
            <p:cNvSpPr/>
            <p:nvPr/>
          </p:nvSpPr>
          <p:spPr>
            <a:xfrm>
              <a:off x="7493714" y="2681605"/>
              <a:ext cx="1564375" cy="204637"/>
            </a:xfrm>
            <a:custGeom>
              <a:rect b="b" l="l" r="r" t="t"/>
              <a:pathLst>
                <a:path extrusionOk="0" h="3962" w="30288">
                  <a:moveTo>
                    <a:pt x="1" y="0"/>
                  </a:moveTo>
                  <a:cubicBezTo>
                    <a:pt x="1" y="2166"/>
                    <a:pt x="1770" y="3961"/>
                    <a:pt x="3962" y="3961"/>
                  </a:cubicBezTo>
                  <a:lnTo>
                    <a:pt x="26327" y="3961"/>
                  </a:lnTo>
                  <a:cubicBezTo>
                    <a:pt x="28518" y="3961"/>
                    <a:pt x="30287" y="2166"/>
                    <a:pt x="30287" y="0"/>
                  </a:cubicBezTo>
                  <a:lnTo>
                    <a:pt x="30287" y="0"/>
                  </a:lnTo>
                  <a:cubicBezTo>
                    <a:pt x="30287" y="1"/>
                    <a:pt x="28386" y="1822"/>
                    <a:pt x="24716" y="1822"/>
                  </a:cubicBezTo>
                  <a:lnTo>
                    <a:pt x="5572" y="1822"/>
                  </a:lnTo>
                  <a:cubicBezTo>
                    <a:pt x="1929" y="182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9" name="Google Shape;3229;p75"/>
          <p:cNvGrpSpPr/>
          <p:nvPr/>
        </p:nvGrpSpPr>
        <p:grpSpPr>
          <a:xfrm rot="-1062919">
            <a:off x="-781552" y="3918857"/>
            <a:ext cx="1654020" cy="540023"/>
            <a:chOff x="2564525" y="5223525"/>
            <a:chExt cx="2556110" cy="834547"/>
          </a:xfrm>
        </p:grpSpPr>
        <p:sp>
          <p:nvSpPr>
            <p:cNvPr id="3230" name="Google Shape;3230;p75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75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75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75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75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75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75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75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75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75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0" name="Google Shape;3240;p75"/>
          <p:cNvGrpSpPr/>
          <p:nvPr/>
        </p:nvGrpSpPr>
        <p:grpSpPr>
          <a:xfrm rot="1358433">
            <a:off x="7973679" y="910284"/>
            <a:ext cx="1719595" cy="916331"/>
            <a:chOff x="7463504" y="3075665"/>
            <a:chExt cx="2603050" cy="1387103"/>
          </a:xfrm>
        </p:grpSpPr>
        <p:sp>
          <p:nvSpPr>
            <p:cNvPr id="3241" name="Google Shape;3241;p7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7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7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7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7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7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7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7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7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7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7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7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7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7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7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7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7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7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7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7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7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7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7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7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7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7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7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7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7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7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7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7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7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46"/>
          <p:cNvSpPr txBox="1"/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School Improvement</a:t>
            </a:r>
            <a:endParaRPr/>
          </a:p>
        </p:txBody>
      </p:sp>
      <p:sp>
        <p:nvSpPr>
          <p:cNvPr id="1993" name="Google Shape;1993;p46"/>
          <p:cNvSpPr txBox="1"/>
          <p:nvPr>
            <p:ph idx="2"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Objectives</a:t>
            </a:r>
            <a:endParaRPr/>
          </a:p>
        </p:txBody>
      </p:sp>
      <p:sp>
        <p:nvSpPr>
          <p:cNvPr id="1994" name="Google Shape;1994;p46"/>
          <p:cNvSpPr txBox="1"/>
          <p:nvPr>
            <p:ph idx="3" type="title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Transparency</a:t>
            </a:r>
            <a:endParaRPr/>
          </a:p>
        </p:txBody>
      </p:sp>
      <p:sp>
        <p:nvSpPr>
          <p:cNvPr id="1995" name="Google Shape;1995;p46"/>
          <p:cNvSpPr txBox="1"/>
          <p:nvPr>
            <p:ph idx="4" type="subTitle"/>
          </p:nvPr>
        </p:nvSpPr>
        <p:spPr>
          <a:xfrm>
            <a:off x="1625646" y="3754900"/>
            <a:ext cx="6085800" cy="8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“Unity is Strength…where there is Teamwork and Collaboration, wonderful things can be achieved!”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-Mattie Stepanek, American Teenage Poet</a:t>
            </a:r>
            <a:endParaRPr/>
          </a:p>
        </p:txBody>
      </p:sp>
      <p:sp>
        <p:nvSpPr>
          <p:cNvPr id="1996" name="Google Shape;1996;p46"/>
          <p:cNvSpPr txBox="1"/>
          <p:nvPr>
            <p:ph idx="5" type="title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Partnership</a:t>
            </a:r>
            <a:endParaRPr/>
          </a:p>
        </p:txBody>
      </p:sp>
      <p:cxnSp>
        <p:nvCxnSpPr>
          <p:cNvPr id="1997" name="Google Shape;1997;p46"/>
          <p:cNvCxnSpPr/>
          <p:nvPr/>
        </p:nvCxnSpPr>
        <p:spPr>
          <a:xfrm flipH="1">
            <a:off x="3308200" y="1694925"/>
            <a:ext cx="24900" cy="194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98" name="Google Shape;1998;p46"/>
          <p:cNvCxnSpPr/>
          <p:nvPr/>
        </p:nvCxnSpPr>
        <p:spPr>
          <a:xfrm>
            <a:off x="5810900" y="1694925"/>
            <a:ext cx="6600" cy="193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999" name="Google Shape;1999;p46"/>
          <p:cNvGrpSpPr/>
          <p:nvPr/>
        </p:nvGrpSpPr>
        <p:grpSpPr>
          <a:xfrm>
            <a:off x="6777230" y="1937680"/>
            <a:ext cx="618339" cy="486770"/>
            <a:chOff x="1182025" y="788450"/>
            <a:chExt cx="5235725" cy="4121675"/>
          </a:xfrm>
        </p:grpSpPr>
        <p:sp>
          <p:nvSpPr>
            <p:cNvPr id="2000" name="Google Shape;2000;p46"/>
            <p:cNvSpPr/>
            <p:nvPr/>
          </p:nvSpPr>
          <p:spPr>
            <a:xfrm>
              <a:off x="1936900" y="3030000"/>
              <a:ext cx="1794675" cy="1606225"/>
            </a:xfrm>
            <a:custGeom>
              <a:rect b="b" l="l" r="r" t="t"/>
              <a:pathLst>
                <a:path extrusionOk="0" h="64249" w="71787">
                  <a:moveTo>
                    <a:pt x="24537" y="4098"/>
                  </a:moveTo>
                  <a:cubicBezTo>
                    <a:pt x="26994" y="4098"/>
                    <a:pt x="29442" y="4124"/>
                    <a:pt x="31862" y="4153"/>
                  </a:cubicBezTo>
                  <a:lnTo>
                    <a:pt x="34288" y="4178"/>
                  </a:lnTo>
                  <a:cubicBezTo>
                    <a:pt x="43675" y="4276"/>
                    <a:pt x="52842" y="4693"/>
                    <a:pt x="61591" y="5452"/>
                  </a:cubicBezTo>
                  <a:cubicBezTo>
                    <a:pt x="65366" y="5796"/>
                    <a:pt x="66738" y="7585"/>
                    <a:pt x="67253" y="12854"/>
                  </a:cubicBezTo>
                  <a:cubicBezTo>
                    <a:pt x="67669" y="17021"/>
                    <a:pt x="67277" y="21138"/>
                    <a:pt x="66861" y="25501"/>
                  </a:cubicBezTo>
                  <a:cubicBezTo>
                    <a:pt x="66738" y="26947"/>
                    <a:pt x="66591" y="28417"/>
                    <a:pt x="66468" y="29888"/>
                  </a:cubicBezTo>
                  <a:cubicBezTo>
                    <a:pt x="66297" y="32363"/>
                    <a:pt x="66199" y="34887"/>
                    <a:pt x="66101" y="37289"/>
                  </a:cubicBezTo>
                  <a:cubicBezTo>
                    <a:pt x="65831" y="44176"/>
                    <a:pt x="65562" y="50647"/>
                    <a:pt x="63576" y="56994"/>
                  </a:cubicBezTo>
                  <a:cubicBezTo>
                    <a:pt x="63282" y="57926"/>
                    <a:pt x="62964" y="58808"/>
                    <a:pt x="62449" y="59151"/>
                  </a:cubicBezTo>
                  <a:cubicBezTo>
                    <a:pt x="61983" y="59470"/>
                    <a:pt x="61052" y="59519"/>
                    <a:pt x="60366" y="59568"/>
                  </a:cubicBezTo>
                  <a:cubicBezTo>
                    <a:pt x="53724" y="59935"/>
                    <a:pt x="46886" y="60009"/>
                    <a:pt x="40293" y="60082"/>
                  </a:cubicBezTo>
                  <a:cubicBezTo>
                    <a:pt x="38970" y="60082"/>
                    <a:pt x="37622" y="60107"/>
                    <a:pt x="36274" y="60107"/>
                  </a:cubicBezTo>
                  <a:cubicBezTo>
                    <a:pt x="34218" y="60134"/>
                    <a:pt x="32127" y="60156"/>
                    <a:pt x="30011" y="60156"/>
                  </a:cubicBezTo>
                  <a:cubicBezTo>
                    <a:pt x="24532" y="60156"/>
                    <a:pt x="18889" y="60011"/>
                    <a:pt x="13284" y="59445"/>
                  </a:cubicBezTo>
                  <a:cubicBezTo>
                    <a:pt x="11348" y="59274"/>
                    <a:pt x="9118" y="59004"/>
                    <a:pt x="7108" y="58318"/>
                  </a:cubicBezTo>
                  <a:cubicBezTo>
                    <a:pt x="6103" y="57950"/>
                    <a:pt x="5858" y="57656"/>
                    <a:pt x="5809" y="57558"/>
                  </a:cubicBezTo>
                  <a:cubicBezTo>
                    <a:pt x="5687" y="57337"/>
                    <a:pt x="5687" y="56798"/>
                    <a:pt x="5662" y="56406"/>
                  </a:cubicBezTo>
                  <a:cubicBezTo>
                    <a:pt x="5491" y="49960"/>
                    <a:pt x="5319" y="43515"/>
                    <a:pt x="5148" y="37093"/>
                  </a:cubicBezTo>
                  <a:lnTo>
                    <a:pt x="5000" y="31309"/>
                  </a:lnTo>
                  <a:cubicBezTo>
                    <a:pt x="4951" y="29250"/>
                    <a:pt x="4829" y="27143"/>
                    <a:pt x="4731" y="25108"/>
                  </a:cubicBezTo>
                  <a:cubicBezTo>
                    <a:pt x="4437" y="19055"/>
                    <a:pt x="4118" y="12781"/>
                    <a:pt x="5049" y="7021"/>
                  </a:cubicBezTo>
                  <a:cubicBezTo>
                    <a:pt x="5221" y="6016"/>
                    <a:pt x="5442" y="5403"/>
                    <a:pt x="5711" y="5207"/>
                  </a:cubicBezTo>
                  <a:cubicBezTo>
                    <a:pt x="5956" y="5036"/>
                    <a:pt x="6520" y="4962"/>
                    <a:pt x="6741" y="4938"/>
                  </a:cubicBezTo>
                  <a:cubicBezTo>
                    <a:pt x="6839" y="4913"/>
                    <a:pt x="6961" y="4913"/>
                    <a:pt x="7059" y="4889"/>
                  </a:cubicBezTo>
                  <a:cubicBezTo>
                    <a:pt x="12773" y="4250"/>
                    <a:pt x="18682" y="4098"/>
                    <a:pt x="24537" y="4098"/>
                  </a:cubicBezTo>
                  <a:close/>
                  <a:moveTo>
                    <a:pt x="24226" y="1"/>
                  </a:moveTo>
                  <a:cubicBezTo>
                    <a:pt x="18353" y="1"/>
                    <a:pt x="12427" y="156"/>
                    <a:pt x="6618" y="820"/>
                  </a:cubicBezTo>
                  <a:cubicBezTo>
                    <a:pt x="6471" y="845"/>
                    <a:pt x="6324" y="869"/>
                    <a:pt x="6201" y="869"/>
                  </a:cubicBezTo>
                  <a:cubicBezTo>
                    <a:pt x="5344" y="992"/>
                    <a:pt x="4241" y="1212"/>
                    <a:pt x="3285" y="1923"/>
                  </a:cubicBezTo>
                  <a:cubicBezTo>
                    <a:pt x="1716" y="3051"/>
                    <a:pt x="1251" y="4889"/>
                    <a:pt x="1006" y="6359"/>
                  </a:cubicBezTo>
                  <a:cubicBezTo>
                    <a:pt x="1" y="12560"/>
                    <a:pt x="319" y="19055"/>
                    <a:pt x="638" y="25329"/>
                  </a:cubicBezTo>
                  <a:cubicBezTo>
                    <a:pt x="736" y="27339"/>
                    <a:pt x="858" y="29422"/>
                    <a:pt x="908" y="31407"/>
                  </a:cubicBezTo>
                  <a:lnTo>
                    <a:pt x="1055" y="37191"/>
                  </a:lnTo>
                  <a:cubicBezTo>
                    <a:pt x="1226" y="43637"/>
                    <a:pt x="1398" y="50058"/>
                    <a:pt x="1569" y="56504"/>
                  </a:cubicBezTo>
                  <a:cubicBezTo>
                    <a:pt x="1594" y="57288"/>
                    <a:pt x="1618" y="58367"/>
                    <a:pt x="2157" y="59396"/>
                  </a:cubicBezTo>
                  <a:cubicBezTo>
                    <a:pt x="2991" y="61038"/>
                    <a:pt x="4633" y="61774"/>
                    <a:pt x="5785" y="62166"/>
                  </a:cubicBezTo>
                  <a:cubicBezTo>
                    <a:pt x="8211" y="63024"/>
                    <a:pt x="10711" y="63318"/>
                    <a:pt x="12892" y="63538"/>
                  </a:cubicBezTo>
                  <a:cubicBezTo>
                    <a:pt x="18750" y="64102"/>
                    <a:pt x="24632" y="64249"/>
                    <a:pt x="30294" y="64249"/>
                  </a:cubicBezTo>
                  <a:cubicBezTo>
                    <a:pt x="32352" y="64249"/>
                    <a:pt x="34362" y="64224"/>
                    <a:pt x="36323" y="64200"/>
                  </a:cubicBezTo>
                  <a:cubicBezTo>
                    <a:pt x="37671" y="64200"/>
                    <a:pt x="38994" y="64175"/>
                    <a:pt x="40342" y="64175"/>
                  </a:cubicBezTo>
                  <a:cubicBezTo>
                    <a:pt x="46984" y="64102"/>
                    <a:pt x="53846" y="64028"/>
                    <a:pt x="60611" y="63636"/>
                  </a:cubicBezTo>
                  <a:cubicBezTo>
                    <a:pt x="61689" y="63587"/>
                    <a:pt x="63356" y="63489"/>
                    <a:pt x="64753" y="62533"/>
                  </a:cubicBezTo>
                  <a:cubicBezTo>
                    <a:pt x="66297" y="61479"/>
                    <a:pt x="66983" y="59837"/>
                    <a:pt x="67473" y="58244"/>
                  </a:cubicBezTo>
                  <a:cubicBezTo>
                    <a:pt x="69630" y="51357"/>
                    <a:pt x="69924" y="44299"/>
                    <a:pt x="70194" y="37461"/>
                  </a:cubicBezTo>
                  <a:cubicBezTo>
                    <a:pt x="70292" y="35084"/>
                    <a:pt x="70390" y="32608"/>
                    <a:pt x="70561" y="30206"/>
                  </a:cubicBezTo>
                  <a:cubicBezTo>
                    <a:pt x="70659" y="28760"/>
                    <a:pt x="70807" y="27314"/>
                    <a:pt x="70929" y="25893"/>
                  </a:cubicBezTo>
                  <a:cubicBezTo>
                    <a:pt x="71346" y="21506"/>
                    <a:pt x="71787" y="16996"/>
                    <a:pt x="71346" y="12462"/>
                  </a:cubicBezTo>
                  <a:cubicBezTo>
                    <a:pt x="70831" y="7340"/>
                    <a:pt x="69311" y="2021"/>
                    <a:pt x="61934" y="1384"/>
                  </a:cubicBezTo>
                  <a:cubicBezTo>
                    <a:pt x="53087" y="624"/>
                    <a:pt x="43822" y="183"/>
                    <a:pt x="34337" y="85"/>
                  </a:cubicBezTo>
                  <a:lnTo>
                    <a:pt x="31911" y="60"/>
                  </a:lnTo>
                  <a:cubicBezTo>
                    <a:pt x="29370" y="31"/>
                    <a:pt x="26803" y="1"/>
                    <a:pt x="2422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1182025" y="788450"/>
              <a:ext cx="5235725" cy="4121675"/>
            </a:xfrm>
            <a:custGeom>
              <a:rect b="b" l="l" r="r" t="t"/>
              <a:pathLst>
                <a:path extrusionOk="0" h="164867" w="209429">
                  <a:moveTo>
                    <a:pt x="54484" y="4089"/>
                  </a:moveTo>
                  <a:cubicBezTo>
                    <a:pt x="61910" y="4089"/>
                    <a:pt x="69581" y="4285"/>
                    <a:pt x="77179" y="5020"/>
                  </a:cubicBezTo>
                  <a:cubicBezTo>
                    <a:pt x="79777" y="5290"/>
                    <a:pt x="82792" y="5633"/>
                    <a:pt x="85536" y="6589"/>
                  </a:cubicBezTo>
                  <a:cubicBezTo>
                    <a:pt x="86713" y="7005"/>
                    <a:pt x="87399" y="7447"/>
                    <a:pt x="87669" y="7937"/>
                  </a:cubicBezTo>
                  <a:cubicBezTo>
                    <a:pt x="87889" y="8353"/>
                    <a:pt x="87889" y="9089"/>
                    <a:pt x="87914" y="9750"/>
                  </a:cubicBezTo>
                  <a:cubicBezTo>
                    <a:pt x="88134" y="18426"/>
                    <a:pt x="88380" y="27127"/>
                    <a:pt x="88600" y="35828"/>
                  </a:cubicBezTo>
                  <a:lnTo>
                    <a:pt x="88796" y="43107"/>
                  </a:lnTo>
                  <a:cubicBezTo>
                    <a:pt x="88870" y="45827"/>
                    <a:pt x="89017" y="48621"/>
                    <a:pt x="89164" y="51317"/>
                  </a:cubicBezTo>
                  <a:cubicBezTo>
                    <a:pt x="89580" y="59405"/>
                    <a:pt x="89997" y="67787"/>
                    <a:pt x="88723" y="75532"/>
                  </a:cubicBezTo>
                  <a:cubicBezTo>
                    <a:pt x="88551" y="76586"/>
                    <a:pt x="88257" y="77860"/>
                    <a:pt x="87595" y="78350"/>
                  </a:cubicBezTo>
                  <a:cubicBezTo>
                    <a:pt x="87179" y="78645"/>
                    <a:pt x="86517" y="78767"/>
                    <a:pt x="85904" y="78865"/>
                  </a:cubicBezTo>
                  <a:cubicBezTo>
                    <a:pt x="85757" y="78865"/>
                    <a:pt x="85610" y="78890"/>
                    <a:pt x="85463" y="78914"/>
                  </a:cubicBezTo>
                  <a:cubicBezTo>
                    <a:pt x="79801" y="79551"/>
                    <a:pt x="73993" y="79821"/>
                    <a:pt x="68209" y="79919"/>
                  </a:cubicBezTo>
                  <a:cubicBezTo>
                    <a:pt x="66812" y="79894"/>
                    <a:pt x="65415" y="79870"/>
                    <a:pt x="63993" y="79870"/>
                  </a:cubicBezTo>
                  <a:lnTo>
                    <a:pt x="60783" y="79821"/>
                  </a:lnTo>
                  <a:cubicBezTo>
                    <a:pt x="57465" y="79790"/>
                    <a:pt x="54129" y="79759"/>
                    <a:pt x="50779" y="79759"/>
                  </a:cubicBezTo>
                  <a:cubicBezTo>
                    <a:pt x="48832" y="79759"/>
                    <a:pt x="46880" y="79769"/>
                    <a:pt x="44925" y="79796"/>
                  </a:cubicBezTo>
                  <a:cubicBezTo>
                    <a:pt x="33921" y="79600"/>
                    <a:pt x="23137" y="79061"/>
                    <a:pt x="12819" y="78154"/>
                  </a:cubicBezTo>
                  <a:cubicBezTo>
                    <a:pt x="7476" y="77689"/>
                    <a:pt x="5393" y="75066"/>
                    <a:pt x="4682" y="67714"/>
                  </a:cubicBezTo>
                  <a:cubicBezTo>
                    <a:pt x="4118" y="62126"/>
                    <a:pt x="4658" y="56366"/>
                    <a:pt x="5197" y="50778"/>
                  </a:cubicBezTo>
                  <a:cubicBezTo>
                    <a:pt x="5393" y="48866"/>
                    <a:pt x="5564" y="46906"/>
                    <a:pt x="5711" y="44945"/>
                  </a:cubicBezTo>
                  <a:cubicBezTo>
                    <a:pt x="5957" y="41661"/>
                    <a:pt x="6079" y="38328"/>
                    <a:pt x="6226" y="35117"/>
                  </a:cubicBezTo>
                  <a:cubicBezTo>
                    <a:pt x="6569" y="25951"/>
                    <a:pt x="6912" y="17275"/>
                    <a:pt x="9608" y="8746"/>
                  </a:cubicBezTo>
                  <a:cubicBezTo>
                    <a:pt x="10000" y="7520"/>
                    <a:pt x="10491" y="6148"/>
                    <a:pt x="11373" y="5535"/>
                  </a:cubicBezTo>
                  <a:cubicBezTo>
                    <a:pt x="12084" y="5045"/>
                    <a:pt x="13187" y="4947"/>
                    <a:pt x="14461" y="4873"/>
                  </a:cubicBezTo>
                  <a:cubicBezTo>
                    <a:pt x="23333" y="4383"/>
                    <a:pt x="32426" y="4285"/>
                    <a:pt x="41200" y="4211"/>
                  </a:cubicBezTo>
                  <a:cubicBezTo>
                    <a:pt x="42965" y="4187"/>
                    <a:pt x="44754" y="4162"/>
                    <a:pt x="46519" y="4138"/>
                  </a:cubicBezTo>
                  <a:cubicBezTo>
                    <a:pt x="49141" y="4113"/>
                    <a:pt x="51788" y="4089"/>
                    <a:pt x="54484" y="4089"/>
                  </a:cubicBezTo>
                  <a:close/>
                  <a:moveTo>
                    <a:pt x="149235" y="5143"/>
                  </a:moveTo>
                  <a:cubicBezTo>
                    <a:pt x="156661" y="5143"/>
                    <a:pt x="164332" y="5339"/>
                    <a:pt x="171930" y="6074"/>
                  </a:cubicBezTo>
                  <a:cubicBezTo>
                    <a:pt x="174552" y="6344"/>
                    <a:pt x="177567" y="6687"/>
                    <a:pt x="180287" y="7643"/>
                  </a:cubicBezTo>
                  <a:cubicBezTo>
                    <a:pt x="181488" y="8059"/>
                    <a:pt x="182175" y="8500"/>
                    <a:pt x="182420" y="8991"/>
                  </a:cubicBezTo>
                  <a:cubicBezTo>
                    <a:pt x="182640" y="9407"/>
                    <a:pt x="182665" y="10143"/>
                    <a:pt x="182689" y="10804"/>
                  </a:cubicBezTo>
                  <a:cubicBezTo>
                    <a:pt x="182910" y="19578"/>
                    <a:pt x="183155" y="28328"/>
                    <a:pt x="183376" y="37102"/>
                  </a:cubicBezTo>
                  <a:lnTo>
                    <a:pt x="183572" y="44161"/>
                  </a:lnTo>
                  <a:cubicBezTo>
                    <a:pt x="183645" y="46881"/>
                    <a:pt x="183792" y="49675"/>
                    <a:pt x="183915" y="52371"/>
                  </a:cubicBezTo>
                  <a:cubicBezTo>
                    <a:pt x="184331" y="60484"/>
                    <a:pt x="184748" y="68841"/>
                    <a:pt x="183498" y="76586"/>
                  </a:cubicBezTo>
                  <a:cubicBezTo>
                    <a:pt x="183302" y="77640"/>
                    <a:pt x="183032" y="78914"/>
                    <a:pt x="182346" y="79404"/>
                  </a:cubicBezTo>
                  <a:cubicBezTo>
                    <a:pt x="181954" y="79698"/>
                    <a:pt x="181268" y="79821"/>
                    <a:pt x="180680" y="79919"/>
                  </a:cubicBezTo>
                  <a:cubicBezTo>
                    <a:pt x="180532" y="79943"/>
                    <a:pt x="180361" y="79943"/>
                    <a:pt x="180214" y="79968"/>
                  </a:cubicBezTo>
                  <a:cubicBezTo>
                    <a:pt x="174797" y="80581"/>
                    <a:pt x="169234" y="80850"/>
                    <a:pt x="163695" y="80973"/>
                  </a:cubicBezTo>
                  <a:cubicBezTo>
                    <a:pt x="162568" y="80948"/>
                    <a:pt x="161440" y="80924"/>
                    <a:pt x="160288" y="80924"/>
                  </a:cubicBezTo>
                  <a:lnTo>
                    <a:pt x="157078" y="80875"/>
                  </a:lnTo>
                  <a:cubicBezTo>
                    <a:pt x="153922" y="80847"/>
                    <a:pt x="150734" y="80818"/>
                    <a:pt x="147532" y="80818"/>
                  </a:cubicBezTo>
                  <a:cubicBezTo>
                    <a:pt x="145188" y="80818"/>
                    <a:pt x="142837" y="80833"/>
                    <a:pt x="140485" y="80875"/>
                  </a:cubicBezTo>
                  <a:cubicBezTo>
                    <a:pt x="129211" y="80679"/>
                    <a:pt x="118158" y="80140"/>
                    <a:pt x="107594" y="79208"/>
                  </a:cubicBezTo>
                  <a:cubicBezTo>
                    <a:pt x="102227" y="78743"/>
                    <a:pt x="100168" y="76120"/>
                    <a:pt x="99433" y="68767"/>
                  </a:cubicBezTo>
                  <a:cubicBezTo>
                    <a:pt x="98869" y="63179"/>
                    <a:pt x="99433" y="57420"/>
                    <a:pt x="99972" y="51832"/>
                  </a:cubicBezTo>
                  <a:cubicBezTo>
                    <a:pt x="100144" y="49920"/>
                    <a:pt x="100340" y="47960"/>
                    <a:pt x="100487" y="45999"/>
                  </a:cubicBezTo>
                  <a:cubicBezTo>
                    <a:pt x="100732" y="42715"/>
                    <a:pt x="100854" y="39406"/>
                    <a:pt x="100977" y="36195"/>
                  </a:cubicBezTo>
                  <a:cubicBezTo>
                    <a:pt x="101345" y="27005"/>
                    <a:pt x="101688" y="18328"/>
                    <a:pt x="104359" y="9799"/>
                  </a:cubicBezTo>
                  <a:cubicBezTo>
                    <a:pt x="104751" y="8574"/>
                    <a:pt x="105242" y="7201"/>
                    <a:pt x="106124" y="6613"/>
                  </a:cubicBezTo>
                  <a:cubicBezTo>
                    <a:pt x="106835" y="6123"/>
                    <a:pt x="107962" y="6025"/>
                    <a:pt x="109236" y="5952"/>
                  </a:cubicBezTo>
                  <a:cubicBezTo>
                    <a:pt x="118109" y="5437"/>
                    <a:pt x="127177" y="5339"/>
                    <a:pt x="135951" y="5265"/>
                  </a:cubicBezTo>
                  <a:cubicBezTo>
                    <a:pt x="137740" y="5241"/>
                    <a:pt x="139505" y="5216"/>
                    <a:pt x="141294" y="5216"/>
                  </a:cubicBezTo>
                  <a:cubicBezTo>
                    <a:pt x="143892" y="5167"/>
                    <a:pt x="146539" y="5143"/>
                    <a:pt x="149235" y="5143"/>
                  </a:cubicBezTo>
                  <a:close/>
                  <a:moveTo>
                    <a:pt x="44925" y="83889"/>
                  </a:moveTo>
                  <a:cubicBezTo>
                    <a:pt x="46322" y="83914"/>
                    <a:pt x="47719" y="83938"/>
                    <a:pt x="49116" y="83963"/>
                  </a:cubicBezTo>
                  <a:lnTo>
                    <a:pt x="52352" y="83987"/>
                  </a:lnTo>
                  <a:cubicBezTo>
                    <a:pt x="55636" y="84036"/>
                    <a:pt x="58969" y="84061"/>
                    <a:pt x="62302" y="84061"/>
                  </a:cubicBezTo>
                  <a:cubicBezTo>
                    <a:pt x="64287" y="84061"/>
                    <a:pt x="66273" y="84061"/>
                    <a:pt x="68258" y="84012"/>
                  </a:cubicBezTo>
                  <a:cubicBezTo>
                    <a:pt x="79238" y="84208"/>
                    <a:pt x="89997" y="84772"/>
                    <a:pt x="100291" y="85654"/>
                  </a:cubicBezTo>
                  <a:cubicBezTo>
                    <a:pt x="105658" y="86120"/>
                    <a:pt x="107717" y="88767"/>
                    <a:pt x="108452" y="96119"/>
                  </a:cubicBezTo>
                  <a:cubicBezTo>
                    <a:pt x="109016" y="101683"/>
                    <a:pt x="108452" y="107467"/>
                    <a:pt x="107938" y="113030"/>
                  </a:cubicBezTo>
                  <a:cubicBezTo>
                    <a:pt x="107741" y="114942"/>
                    <a:pt x="107545" y="116927"/>
                    <a:pt x="107423" y="118888"/>
                  </a:cubicBezTo>
                  <a:cubicBezTo>
                    <a:pt x="107178" y="122148"/>
                    <a:pt x="107031" y="125481"/>
                    <a:pt x="106908" y="128691"/>
                  </a:cubicBezTo>
                  <a:cubicBezTo>
                    <a:pt x="106541" y="137882"/>
                    <a:pt x="106197" y="146534"/>
                    <a:pt x="103526" y="155063"/>
                  </a:cubicBezTo>
                  <a:cubicBezTo>
                    <a:pt x="103134" y="156313"/>
                    <a:pt x="102644" y="157661"/>
                    <a:pt x="101761" y="158274"/>
                  </a:cubicBezTo>
                  <a:cubicBezTo>
                    <a:pt x="101051" y="158764"/>
                    <a:pt x="99948" y="158862"/>
                    <a:pt x="98673" y="158935"/>
                  </a:cubicBezTo>
                  <a:cubicBezTo>
                    <a:pt x="89801" y="159450"/>
                    <a:pt x="80708" y="159523"/>
                    <a:pt x="71934" y="159622"/>
                  </a:cubicBezTo>
                  <a:cubicBezTo>
                    <a:pt x="70169" y="159646"/>
                    <a:pt x="68380" y="159646"/>
                    <a:pt x="66591" y="159671"/>
                  </a:cubicBezTo>
                  <a:cubicBezTo>
                    <a:pt x="63939" y="159704"/>
                    <a:pt x="61240" y="159730"/>
                    <a:pt x="58509" y="159730"/>
                  </a:cubicBezTo>
                  <a:cubicBezTo>
                    <a:pt x="51123" y="159730"/>
                    <a:pt x="43507" y="159540"/>
                    <a:pt x="35955" y="158788"/>
                  </a:cubicBezTo>
                  <a:cubicBezTo>
                    <a:pt x="33333" y="158543"/>
                    <a:pt x="30343" y="158175"/>
                    <a:pt x="27598" y="157244"/>
                  </a:cubicBezTo>
                  <a:cubicBezTo>
                    <a:pt x="26421" y="156828"/>
                    <a:pt x="25711" y="156386"/>
                    <a:pt x="25465" y="155896"/>
                  </a:cubicBezTo>
                  <a:cubicBezTo>
                    <a:pt x="25245" y="155480"/>
                    <a:pt x="25220" y="154720"/>
                    <a:pt x="25220" y="154083"/>
                  </a:cubicBezTo>
                  <a:cubicBezTo>
                    <a:pt x="24975" y="145308"/>
                    <a:pt x="24755" y="136534"/>
                    <a:pt x="24510" y="127785"/>
                  </a:cubicBezTo>
                  <a:lnTo>
                    <a:pt x="24314" y="120702"/>
                  </a:lnTo>
                  <a:cubicBezTo>
                    <a:pt x="24240" y="118006"/>
                    <a:pt x="24118" y="115212"/>
                    <a:pt x="23970" y="112491"/>
                  </a:cubicBezTo>
                  <a:cubicBezTo>
                    <a:pt x="23554" y="104403"/>
                    <a:pt x="23137" y="96021"/>
                    <a:pt x="24412" y="88301"/>
                  </a:cubicBezTo>
                  <a:cubicBezTo>
                    <a:pt x="24583" y="87247"/>
                    <a:pt x="24853" y="85973"/>
                    <a:pt x="25539" y="85458"/>
                  </a:cubicBezTo>
                  <a:cubicBezTo>
                    <a:pt x="25956" y="85164"/>
                    <a:pt x="26617" y="85041"/>
                    <a:pt x="27206" y="84968"/>
                  </a:cubicBezTo>
                  <a:cubicBezTo>
                    <a:pt x="27377" y="84943"/>
                    <a:pt x="27524" y="84919"/>
                    <a:pt x="27671" y="84919"/>
                  </a:cubicBezTo>
                  <a:cubicBezTo>
                    <a:pt x="33333" y="84257"/>
                    <a:pt x="39117" y="83987"/>
                    <a:pt x="44925" y="83889"/>
                  </a:cubicBezTo>
                  <a:close/>
                  <a:moveTo>
                    <a:pt x="140485" y="84968"/>
                  </a:moveTo>
                  <a:cubicBezTo>
                    <a:pt x="141637" y="84992"/>
                    <a:pt x="142764" y="84992"/>
                    <a:pt x="143892" y="85017"/>
                  </a:cubicBezTo>
                  <a:lnTo>
                    <a:pt x="147127" y="85041"/>
                  </a:lnTo>
                  <a:cubicBezTo>
                    <a:pt x="150411" y="85090"/>
                    <a:pt x="153744" y="85115"/>
                    <a:pt x="157078" y="85115"/>
                  </a:cubicBezTo>
                  <a:cubicBezTo>
                    <a:pt x="159259" y="85115"/>
                    <a:pt x="161440" y="85090"/>
                    <a:pt x="163621" y="85066"/>
                  </a:cubicBezTo>
                  <a:cubicBezTo>
                    <a:pt x="174920" y="85237"/>
                    <a:pt x="185998" y="85801"/>
                    <a:pt x="196586" y="86708"/>
                  </a:cubicBezTo>
                  <a:cubicBezTo>
                    <a:pt x="201953" y="87174"/>
                    <a:pt x="204012" y="89821"/>
                    <a:pt x="204747" y="97173"/>
                  </a:cubicBezTo>
                  <a:cubicBezTo>
                    <a:pt x="205311" y="102737"/>
                    <a:pt x="204747" y="108521"/>
                    <a:pt x="204232" y="114084"/>
                  </a:cubicBezTo>
                  <a:cubicBezTo>
                    <a:pt x="204036" y="115996"/>
                    <a:pt x="203840" y="117981"/>
                    <a:pt x="203718" y="119942"/>
                  </a:cubicBezTo>
                  <a:cubicBezTo>
                    <a:pt x="203473" y="123226"/>
                    <a:pt x="203326" y="126535"/>
                    <a:pt x="203203" y="129745"/>
                  </a:cubicBezTo>
                  <a:cubicBezTo>
                    <a:pt x="202835" y="138936"/>
                    <a:pt x="202492" y="147612"/>
                    <a:pt x="199821" y="156117"/>
                  </a:cubicBezTo>
                  <a:cubicBezTo>
                    <a:pt x="199429" y="157367"/>
                    <a:pt x="198939" y="158739"/>
                    <a:pt x="198056" y="159327"/>
                  </a:cubicBezTo>
                  <a:cubicBezTo>
                    <a:pt x="197346" y="159818"/>
                    <a:pt x="196243" y="159916"/>
                    <a:pt x="194944" y="159989"/>
                  </a:cubicBezTo>
                  <a:cubicBezTo>
                    <a:pt x="186071" y="160504"/>
                    <a:pt x="177003" y="160602"/>
                    <a:pt x="168229" y="160675"/>
                  </a:cubicBezTo>
                  <a:cubicBezTo>
                    <a:pt x="166440" y="160700"/>
                    <a:pt x="164675" y="160700"/>
                    <a:pt x="162886" y="160724"/>
                  </a:cubicBezTo>
                  <a:cubicBezTo>
                    <a:pt x="160234" y="160757"/>
                    <a:pt x="157535" y="160783"/>
                    <a:pt x="154804" y="160783"/>
                  </a:cubicBezTo>
                  <a:cubicBezTo>
                    <a:pt x="147418" y="160783"/>
                    <a:pt x="139801" y="160594"/>
                    <a:pt x="132250" y="159842"/>
                  </a:cubicBezTo>
                  <a:cubicBezTo>
                    <a:pt x="129628" y="159597"/>
                    <a:pt x="126613" y="159254"/>
                    <a:pt x="123893" y="158298"/>
                  </a:cubicBezTo>
                  <a:cubicBezTo>
                    <a:pt x="122716" y="157881"/>
                    <a:pt x="122006" y="157440"/>
                    <a:pt x="121760" y="156950"/>
                  </a:cubicBezTo>
                  <a:cubicBezTo>
                    <a:pt x="121540" y="156533"/>
                    <a:pt x="121515" y="155774"/>
                    <a:pt x="121515" y="155136"/>
                  </a:cubicBezTo>
                  <a:cubicBezTo>
                    <a:pt x="121270" y="146436"/>
                    <a:pt x="121050" y="137735"/>
                    <a:pt x="120805" y="129059"/>
                  </a:cubicBezTo>
                  <a:lnTo>
                    <a:pt x="120609" y="121755"/>
                  </a:lnTo>
                  <a:cubicBezTo>
                    <a:pt x="120535" y="119059"/>
                    <a:pt x="120388" y="116265"/>
                    <a:pt x="120265" y="113545"/>
                  </a:cubicBezTo>
                  <a:cubicBezTo>
                    <a:pt x="119849" y="105457"/>
                    <a:pt x="119432" y="97075"/>
                    <a:pt x="120707" y="89355"/>
                  </a:cubicBezTo>
                  <a:cubicBezTo>
                    <a:pt x="120878" y="88301"/>
                    <a:pt x="121148" y="87027"/>
                    <a:pt x="121834" y="86512"/>
                  </a:cubicBezTo>
                  <a:cubicBezTo>
                    <a:pt x="122226" y="86218"/>
                    <a:pt x="122912" y="86095"/>
                    <a:pt x="123501" y="86022"/>
                  </a:cubicBezTo>
                  <a:cubicBezTo>
                    <a:pt x="123672" y="85997"/>
                    <a:pt x="123819" y="85973"/>
                    <a:pt x="123966" y="85973"/>
                  </a:cubicBezTo>
                  <a:cubicBezTo>
                    <a:pt x="129383" y="85360"/>
                    <a:pt x="134946" y="85066"/>
                    <a:pt x="140485" y="84968"/>
                  </a:cubicBezTo>
                  <a:close/>
                  <a:moveTo>
                    <a:pt x="54042" y="0"/>
                  </a:moveTo>
                  <a:cubicBezTo>
                    <a:pt x="51485" y="0"/>
                    <a:pt x="48957" y="20"/>
                    <a:pt x="46470" y="45"/>
                  </a:cubicBezTo>
                  <a:cubicBezTo>
                    <a:pt x="44705" y="69"/>
                    <a:pt x="42940" y="94"/>
                    <a:pt x="41151" y="118"/>
                  </a:cubicBezTo>
                  <a:cubicBezTo>
                    <a:pt x="32328" y="192"/>
                    <a:pt x="23211" y="290"/>
                    <a:pt x="14240" y="805"/>
                  </a:cubicBezTo>
                  <a:cubicBezTo>
                    <a:pt x="12770" y="878"/>
                    <a:pt x="10760" y="1001"/>
                    <a:pt x="9045" y="2177"/>
                  </a:cubicBezTo>
                  <a:cubicBezTo>
                    <a:pt x="7182" y="3452"/>
                    <a:pt x="6324" y="5486"/>
                    <a:pt x="5687" y="7520"/>
                  </a:cubicBezTo>
                  <a:cubicBezTo>
                    <a:pt x="2844" y="16564"/>
                    <a:pt x="2476" y="25926"/>
                    <a:pt x="2133" y="34970"/>
                  </a:cubicBezTo>
                  <a:cubicBezTo>
                    <a:pt x="2011" y="38156"/>
                    <a:pt x="1864" y="41440"/>
                    <a:pt x="1643" y="44651"/>
                  </a:cubicBezTo>
                  <a:cubicBezTo>
                    <a:pt x="1496" y="46563"/>
                    <a:pt x="1300" y="48499"/>
                    <a:pt x="1128" y="50386"/>
                  </a:cubicBezTo>
                  <a:cubicBezTo>
                    <a:pt x="565" y="56170"/>
                    <a:pt x="1" y="62150"/>
                    <a:pt x="589" y="68130"/>
                  </a:cubicBezTo>
                  <a:cubicBezTo>
                    <a:pt x="1251" y="74650"/>
                    <a:pt x="3163" y="81439"/>
                    <a:pt x="12476" y="82247"/>
                  </a:cubicBezTo>
                  <a:cubicBezTo>
                    <a:pt x="15686" y="82517"/>
                    <a:pt x="18946" y="82762"/>
                    <a:pt x="22230" y="82983"/>
                  </a:cubicBezTo>
                  <a:cubicBezTo>
                    <a:pt x="21054" y="84331"/>
                    <a:pt x="20613" y="86120"/>
                    <a:pt x="20368" y="87639"/>
                  </a:cubicBezTo>
                  <a:cubicBezTo>
                    <a:pt x="19020" y="95801"/>
                    <a:pt x="19461" y="104403"/>
                    <a:pt x="19877" y="112712"/>
                  </a:cubicBezTo>
                  <a:cubicBezTo>
                    <a:pt x="20025" y="115383"/>
                    <a:pt x="20147" y="118153"/>
                    <a:pt x="20221" y="120824"/>
                  </a:cubicBezTo>
                  <a:lnTo>
                    <a:pt x="20417" y="127883"/>
                  </a:lnTo>
                  <a:cubicBezTo>
                    <a:pt x="20662" y="136657"/>
                    <a:pt x="20882" y="145406"/>
                    <a:pt x="21127" y="154181"/>
                  </a:cubicBezTo>
                  <a:cubicBezTo>
                    <a:pt x="21152" y="155161"/>
                    <a:pt x="21176" y="156509"/>
                    <a:pt x="21814" y="157759"/>
                  </a:cubicBezTo>
                  <a:cubicBezTo>
                    <a:pt x="22819" y="159720"/>
                    <a:pt x="24828" y="160602"/>
                    <a:pt x="26250" y="161092"/>
                  </a:cubicBezTo>
                  <a:cubicBezTo>
                    <a:pt x="29411" y="162195"/>
                    <a:pt x="32696" y="162587"/>
                    <a:pt x="35539" y="162857"/>
                  </a:cubicBezTo>
                  <a:cubicBezTo>
                    <a:pt x="43332" y="163641"/>
                    <a:pt x="51102" y="163813"/>
                    <a:pt x="58650" y="163813"/>
                  </a:cubicBezTo>
                  <a:cubicBezTo>
                    <a:pt x="61346" y="163813"/>
                    <a:pt x="64018" y="163788"/>
                    <a:pt x="66640" y="163763"/>
                  </a:cubicBezTo>
                  <a:cubicBezTo>
                    <a:pt x="68429" y="163739"/>
                    <a:pt x="70194" y="163739"/>
                    <a:pt x="71983" y="163714"/>
                  </a:cubicBezTo>
                  <a:cubicBezTo>
                    <a:pt x="80806" y="163616"/>
                    <a:pt x="89924" y="163543"/>
                    <a:pt x="98894" y="163028"/>
                  </a:cubicBezTo>
                  <a:cubicBezTo>
                    <a:pt x="100364" y="162930"/>
                    <a:pt x="102374" y="162832"/>
                    <a:pt x="104065" y="161656"/>
                  </a:cubicBezTo>
                  <a:cubicBezTo>
                    <a:pt x="105952" y="160381"/>
                    <a:pt x="106786" y="158323"/>
                    <a:pt x="107423" y="156288"/>
                  </a:cubicBezTo>
                  <a:cubicBezTo>
                    <a:pt x="110266" y="147245"/>
                    <a:pt x="110658" y="137907"/>
                    <a:pt x="111001" y="128863"/>
                  </a:cubicBezTo>
                  <a:cubicBezTo>
                    <a:pt x="111124" y="125677"/>
                    <a:pt x="111271" y="122393"/>
                    <a:pt x="111491" y="119182"/>
                  </a:cubicBezTo>
                  <a:cubicBezTo>
                    <a:pt x="111638" y="117270"/>
                    <a:pt x="111834" y="115310"/>
                    <a:pt x="112006" y="113422"/>
                  </a:cubicBezTo>
                  <a:cubicBezTo>
                    <a:pt x="112545" y="107663"/>
                    <a:pt x="113133" y="101683"/>
                    <a:pt x="112521" y="95703"/>
                  </a:cubicBezTo>
                  <a:cubicBezTo>
                    <a:pt x="112030" y="90776"/>
                    <a:pt x="110830" y="85728"/>
                    <a:pt x="106295" y="83179"/>
                  </a:cubicBezTo>
                  <a:lnTo>
                    <a:pt x="106295" y="83179"/>
                  </a:lnTo>
                  <a:cubicBezTo>
                    <a:pt x="106590" y="83228"/>
                    <a:pt x="106908" y="83277"/>
                    <a:pt x="107251" y="83301"/>
                  </a:cubicBezTo>
                  <a:cubicBezTo>
                    <a:pt x="110928" y="83620"/>
                    <a:pt x="114677" y="83889"/>
                    <a:pt x="118452" y="84110"/>
                  </a:cubicBezTo>
                  <a:cubicBezTo>
                    <a:pt x="117324" y="85458"/>
                    <a:pt x="116908" y="87223"/>
                    <a:pt x="116663" y="88693"/>
                  </a:cubicBezTo>
                  <a:cubicBezTo>
                    <a:pt x="115315" y="96855"/>
                    <a:pt x="115756" y="105457"/>
                    <a:pt x="116172" y="113766"/>
                  </a:cubicBezTo>
                  <a:cubicBezTo>
                    <a:pt x="116320" y="116437"/>
                    <a:pt x="116442" y="119207"/>
                    <a:pt x="116516" y="121878"/>
                  </a:cubicBezTo>
                  <a:lnTo>
                    <a:pt x="116712" y="129157"/>
                  </a:lnTo>
                  <a:cubicBezTo>
                    <a:pt x="116957" y="137858"/>
                    <a:pt x="117177" y="146534"/>
                    <a:pt x="117422" y="155234"/>
                  </a:cubicBezTo>
                  <a:cubicBezTo>
                    <a:pt x="117447" y="156215"/>
                    <a:pt x="117471" y="157563"/>
                    <a:pt x="118109" y="158813"/>
                  </a:cubicBezTo>
                  <a:cubicBezTo>
                    <a:pt x="119114" y="160773"/>
                    <a:pt x="121123" y="161656"/>
                    <a:pt x="122545" y="162146"/>
                  </a:cubicBezTo>
                  <a:cubicBezTo>
                    <a:pt x="125706" y="163249"/>
                    <a:pt x="128991" y="163641"/>
                    <a:pt x="131834" y="163935"/>
                  </a:cubicBezTo>
                  <a:cubicBezTo>
                    <a:pt x="139627" y="164695"/>
                    <a:pt x="147397" y="164866"/>
                    <a:pt x="154945" y="164866"/>
                  </a:cubicBezTo>
                  <a:cubicBezTo>
                    <a:pt x="157641" y="164866"/>
                    <a:pt x="160313" y="164842"/>
                    <a:pt x="162935" y="164817"/>
                  </a:cubicBezTo>
                  <a:cubicBezTo>
                    <a:pt x="164724" y="164793"/>
                    <a:pt x="166489" y="164793"/>
                    <a:pt x="168254" y="164768"/>
                  </a:cubicBezTo>
                  <a:cubicBezTo>
                    <a:pt x="177101" y="164670"/>
                    <a:pt x="186219" y="164597"/>
                    <a:pt x="195189" y="164082"/>
                  </a:cubicBezTo>
                  <a:cubicBezTo>
                    <a:pt x="196659" y="163984"/>
                    <a:pt x="198644" y="163886"/>
                    <a:pt x="200360" y="162710"/>
                  </a:cubicBezTo>
                  <a:cubicBezTo>
                    <a:pt x="202247" y="161435"/>
                    <a:pt x="203081" y="159376"/>
                    <a:pt x="203718" y="157342"/>
                  </a:cubicBezTo>
                  <a:cubicBezTo>
                    <a:pt x="206561" y="148298"/>
                    <a:pt x="206928" y="138961"/>
                    <a:pt x="207296" y="129917"/>
                  </a:cubicBezTo>
                  <a:cubicBezTo>
                    <a:pt x="207419" y="126731"/>
                    <a:pt x="207541" y="123447"/>
                    <a:pt x="207786" y="120236"/>
                  </a:cubicBezTo>
                  <a:cubicBezTo>
                    <a:pt x="207933" y="118324"/>
                    <a:pt x="208105" y="116364"/>
                    <a:pt x="208301" y="114476"/>
                  </a:cubicBezTo>
                  <a:cubicBezTo>
                    <a:pt x="208840" y="108717"/>
                    <a:pt x="209428" y="102737"/>
                    <a:pt x="208816" y="96757"/>
                  </a:cubicBezTo>
                  <a:cubicBezTo>
                    <a:pt x="208178" y="90237"/>
                    <a:pt x="206242" y="83448"/>
                    <a:pt x="196953" y="82639"/>
                  </a:cubicBezTo>
                  <a:cubicBezTo>
                    <a:pt x="193253" y="82321"/>
                    <a:pt x="189503" y="82051"/>
                    <a:pt x="185728" y="81806"/>
                  </a:cubicBezTo>
                  <a:cubicBezTo>
                    <a:pt x="186856" y="80458"/>
                    <a:pt x="187297" y="78718"/>
                    <a:pt x="187517" y="77248"/>
                  </a:cubicBezTo>
                  <a:cubicBezTo>
                    <a:pt x="188865" y="69086"/>
                    <a:pt x="188424" y="60484"/>
                    <a:pt x="188008" y="52175"/>
                  </a:cubicBezTo>
                  <a:cubicBezTo>
                    <a:pt x="187885" y="49479"/>
                    <a:pt x="187738" y="46710"/>
                    <a:pt x="187665" y="44063"/>
                  </a:cubicBezTo>
                  <a:lnTo>
                    <a:pt x="187468" y="37004"/>
                  </a:lnTo>
                  <a:cubicBezTo>
                    <a:pt x="187248" y="28230"/>
                    <a:pt x="187003" y="19456"/>
                    <a:pt x="186758" y="10706"/>
                  </a:cubicBezTo>
                  <a:cubicBezTo>
                    <a:pt x="186733" y="9726"/>
                    <a:pt x="186709" y="8378"/>
                    <a:pt x="186071" y="7128"/>
                  </a:cubicBezTo>
                  <a:cubicBezTo>
                    <a:pt x="185067" y="5167"/>
                    <a:pt x="183057" y="4260"/>
                    <a:pt x="181635" y="3770"/>
                  </a:cubicBezTo>
                  <a:cubicBezTo>
                    <a:pt x="178474" y="2667"/>
                    <a:pt x="175190" y="2300"/>
                    <a:pt x="172347" y="2006"/>
                  </a:cubicBezTo>
                  <a:cubicBezTo>
                    <a:pt x="164634" y="1254"/>
                    <a:pt x="156909" y="1064"/>
                    <a:pt x="149428" y="1064"/>
                  </a:cubicBezTo>
                  <a:cubicBezTo>
                    <a:pt x="146663" y="1064"/>
                    <a:pt x="143931" y="1090"/>
                    <a:pt x="141245" y="1123"/>
                  </a:cubicBezTo>
                  <a:cubicBezTo>
                    <a:pt x="139456" y="1123"/>
                    <a:pt x="137691" y="1148"/>
                    <a:pt x="135902" y="1172"/>
                  </a:cubicBezTo>
                  <a:cubicBezTo>
                    <a:pt x="127079" y="1246"/>
                    <a:pt x="117962" y="1344"/>
                    <a:pt x="108991" y="1859"/>
                  </a:cubicBezTo>
                  <a:cubicBezTo>
                    <a:pt x="107521" y="1932"/>
                    <a:pt x="105536" y="2055"/>
                    <a:pt x="103820" y="3231"/>
                  </a:cubicBezTo>
                  <a:cubicBezTo>
                    <a:pt x="101957" y="4505"/>
                    <a:pt x="101100" y="6564"/>
                    <a:pt x="100462" y="8574"/>
                  </a:cubicBezTo>
                  <a:cubicBezTo>
                    <a:pt x="97619" y="17618"/>
                    <a:pt x="97252" y="26980"/>
                    <a:pt x="96884" y="36024"/>
                  </a:cubicBezTo>
                  <a:cubicBezTo>
                    <a:pt x="96762" y="39210"/>
                    <a:pt x="96639" y="42494"/>
                    <a:pt x="96394" y="45705"/>
                  </a:cubicBezTo>
                  <a:cubicBezTo>
                    <a:pt x="96247" y="47616"/>
                    <a:pt x="96075" y="49553"/>
                    <a:pt x="95879" y="51440"/>
                  </a:cubicBezTo>
                  <a:cubicBezTo>
                    <a:pt x="95340" y="57224"/>
                    <a:pt x="94752" y="63204"/>
                    <a:pt x="95365" y="69184"/>
                  </a:cubicBezTo>
                  <a:cubicBezTo>
                    <a:pt x="95855" y="74086"/>
                    <a:pt x="97056" y="79159"/>
                    <a:pt x="101590" y="81684"/>
                  </a:cubicBezTo>
                  <a:cubicBezTo>
                    <a:pt x="101296" y="81659"/>
                    <a:pt x="100977" y="81610"/>
                    <a:pt x="100658" y="81586"/>
                  </a:cubicBezTo>
                  <a:cubicBezTo>
                    <a:pt x="97448" y="81316"/>
                    <a:pt x="94188" y="81071"/>
                    <a:pt x="90879" y="80850"/>
                  </a:cubicBezTo>
                  <a:cubicBezTo>
                    <a:pt x="92080" y="79502"/>
                    <a:pt x="92521" y="77689"/>
                    <a:pt x="92767" y="76194"/>
                  </a:cubicBezTo>
                  <a:cubicBezTo>
                    <a:pt x="94090" y="68032"/>
                    <a:pt x="93673" y="59430"/>
                    <a:pt x="93257" y="51121"/>
                  </a:cubicBezTo>
                  <a:cubicBezTo>
                    <a:pt x="93110" y="48425"/>
                    <a:pt x="92963" y="45656"/>
                    <a:pt x="92889" y="43009"/>
                  </a:cubicBezTo>
                  <a:lnTo>
                    <a:pt x="92693" y="35705"/>
                  </a:lnTo>
                  <a:cubicBezTo>
                    <a:pt x="92472" y="27029"/>
                    <a:pt x="92227" y="18328"/>
                    <a:pt x="92007" y="9652"/>
                  </a:cubicBezTo>
                  <a:cubicBezTo>
                    <a:pt x="91982" y="8672"/>
                    <a:pt x="91933" y="7324"/>
                    <a:pt x="91296" y="6074"/>
                  </a:cubicBezTo>
                  <a:cubicBezTo>
                    <a:pt x="90291" y="4089"/>
                    <a:pt x="88306" y="3207"/>
                    <a:pt x="86884" y="2716"/>
                  </a:cubicBezTo>
                  <a:cubicBezTo>
                    <a:pt x="83723" y="1613"/>
                    <a:pt x="80414" y="1221"/>
                    <a:pt x="77571" y="952"/>
                  </a:cubicBezTo>
                  <a:cubicBezTo>
                    <a:pt x="69649" y="180"/>
                    <a:pt x="61712" y="0"/>
                    <a:pt x="540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4344275" y="3056475"/>
              <a:ext cx="1794675" cy="1606100"/>
            </a:xfrm>
            <a:custGeom>
              <a:rect b="b" l="l" r="r" t="t"/>
              <a:pathLst>
                <a:path extrusionOk="0" h="64244" w="71787">
                  <a:moveTo>
                    <a:pt x="24526" y="4093"/>
                  </a:moveTo>
                  <a:cubicBezTo>
                    <a:pt x="26984" y="4093"/>
                    <a:pt x="29435" y="4119"/>
                    <a:pt x="31862" y="4148"/>
                  </a:cubicBezTo>
                  <a:lnTo>
                    <a:pt x="34288" y="4173"/>
                  </a:lnTo>
                  <a:cubicBezTo>
                    <a:pt x="43675" y="4271"/>
                    <a:pt x="52842" y="4712"/>
                    <a:pt x="61591" y="5447"/>
                  </a:cubicBezTo>
                  <a:cubicBezTo>
                    <a:pt x="65366" y="5790"/>
                    <a:pt x="66738" y="7580"/>
                    <a:pt x="67253" y="12873"/>
                  </a:cubicBezTo>
                  <a:cubicBezTo>
                    <a:pt x="67669" y="17015"/>
                    <a:pt x="67277" y="21133"/>
                    <a:pt x="66861" y="25495"/>
                  </a:cubicBezTo>
                  <a:cubicBezTo>
                    <a:pt x="66738" y="26941"/>
                    <a:pt x="66591" y="28412"/>
                    <a:pt x="66468" y="29907"/>
                  </a:cubicBezTo>
                  <a:cubicBezTo>
                    <a:pt x="66297" y="32382"/>
                    <a:pt x="66199" y="34882"/>
                    <a:pt x="66101" y="37309"/>
                  </a:cubicBezTo>
                  <a:cubicBezTo>
                    <a:pt x="65831" y="44171"/>
                    <a:pt x="65562" y="50666"/>
                    <a:pt x="63576" y="57014"/>
                  </a:cubicBezTo>
                  <a:cubicBezTo>
                    <a:pt x="63282" y="57921"/>
                    <a:pt x="62964" y="58803"/>
                    <a:pt x="62449" y="59146"/>
                  </a:cubicBezTo>
                  <a:cubicBezTo>
                    <a:pt x="61983" y="59465"/>
                    <a:pt x="61052" y="59514"/>
                    <a:pt x="60366" y="59563"/>
                  </a:cubicBezTo>
                  <a:cubicBezTo>
                    <a:pt x="53699" y="59930"/>
                    <a:pt x="46886" y="60004"/>
                    <a:pt x="40293" y="60077"/>
                  </a:cubicBezTo>
                  <a:cubicBezTo>
                    <a:pt x="38945" y="60077"/>
                    <a:pt x="37622" y="60102"/>
                    <a:pt x="36274" y="60102"/>
                  </a:cubicBezTo>
                  <a:cubicBezTo>
                    <a:pt x="34193" y="60130"/>
                    <a:pt x="32075" y="60151"/>
                    <a:pt x="29932" y="60151"/>
                  </a:cubicBezTo>
                  <a:cubicBezTo>
                    <a:pt x="24478" y="60151"/>
                    <a:pt x="18862" y="60010"/>
                    <a:pt x="13284" y="59465"/>
                  </a:cubicBezTo>
                  <a:cubicBezTo>
                    <a:pt x="11348" y="59269"/>
                    <a:pt x="9118" y="58999"/>
                    <a:pt x="7108" y="58313"/>
                  </a:cubicBezTo>
                  <a:cubicBezTo>
                    <a:pt x="6103" y="57945"/>
                    <a:pt x="5858" y="57651"/>
                    <a:pt x="5809" y="57553"/>
                  </a:cubicBezTo>
                  <a:cubicBezTo>
                    <a:pt x="5687" y="57332"/>
                    <a:pt x="5687" y="56793"/>
                    <a:pt x="5662" y="56401"/>
                  </a:cubicBezTo>
                  <a:cubicBezTo>
                    <a:pt x="5491" y="49539"/>
                    <a:pt x="5295" y="42701"/>
                    <a:pt x="5123" y="35863"/>
                  </a:cubicBezTo>
                  <a:lnTo>
                    <a:pt x="5000" y="31304"/>
                  </a:lnTo>
                  <a:cubicBezTo>
                    <a:pt x="4951" y="29270"/>
                    <a:pt x="4829" y="27162"/>
                    <a:pt x="4731" y="25103"/>
                  </a:cubicBezTo>
                  <a:cubicBezTo>
                    <a:pt x="4412" y="19050"/>
                    <a:pt x="4118" y="12775"/>
                    <a:pt x="5049" y="7016"/>
                  </a:cubicBezTo>
                  <a:cubicBezTo>
                    <a:pt x="5221" y="6011"/>
                    <a:pt x="5442" y="5423"/>
                    <a:pt x="5711" y="5202"/>
                  </a:cubicBezTo>
                  <a:cubicBezTo>
                    <a:pt x="5956" y="5031"/>
                    <a:pt x="6520" y="4957"/>
                    <a:pt x="6741" y="4933"/>
                  </a:cubicBezTo>
                  <a:cubicBezTo>
                    <a:pt x="6839" y="4908"/>
                    <a:pt x="6961" y="4908"/>
                    <a:pt x="7059" y="4884"/>
                  </a:cubicBezTo>
                  <a:cubicBezTo>
                    <a:pt x="12773" y="4245"/>
                    <a:pt x="18670" y="4093"/>
                    <a:pt x="24526" y="4093"/>
                  </a:cubicBezTo>
                  <a:close/>
                  <a:moveTo>
                    <a:pt x="24549" y="0"/>
                  </a:moveTo>
                  <a:cubicBezTo>
                    <a:pt x="18569" y="0"/>
                    <a:pt x="12526" y="156"/>
                    <a:pt x="6594" y="815"/>
                  </a:cubicBezTo>
                  <a:cubicBezTo>
                    <a:pt x="6471" y="840"/>
                    <a:pt x="6324" y="864"/>
                    <a:pt x="6201" y="864"/>
                  </a:cubicBezTo>
                  <a:cubicBezTo>
                    <a:pt x="5344" y="987"/>
                    <a:pt x="4241" y="1207"/>
                    <a:pt x="3285" y="1918"/>
                  </a:cubicBezTo>
                  <a:cubicBezTo>
                    <a:pt x="1716" y="3045"/>
                    <a:pt x="1251" y="4884"/>
                    <a:pt x="1006" y="6354"/>
                  </a:cubicBezTo>
                  <a:cubicBezTo>
                    <a:pt x="1" y="12555"/>
                    <a:pt x="319" y="19050"/>
                    <a:pt x="638" y="25324"/>
                  </a:cubicBezTo>
                  <a:cubicBezTo>
                    <a:pt x="736" y="27334"/>
                    <a:pt x="858" y="29417"/>
                    <a:pt x="907" y="31402"/>
                  </a:cubicBezTo>
                  <a:lnTo>
                    <a:pt x="1030" y="35961"/>
                  </a:lnTo>
                  <a:cubicBezTo>
                    <a:pt x="1202" y="42799"/>
                    <a:pt x="1398" y="49661"/>
                    <a:pt x="1569" y="56499"/>
                  </a:cubicBezTo>
                  <a:cubicBezTo>
                    <a:pt x="1594" y="57283"/>
                    <a:pt x="1618" y="58362"/>
                    <a:pt x="2157" y="59416"/>
                  </a:cubicBezTo>
                  <a:cubicBezTo>
                    <a:pt x="2991" y="61058"/>
                    <a:pt x="4633" y="61768"/>
                    <a:pt x="5785" y="62161"/>
                  </a:cubicBezTo>
                  <a:cubicBezTo>
                    <a:pt x="8211" y="63018"/>
                    <a:pt x="10711" y="63313"/>
                    <a:pt x="12892" y="63533"/>
                  </a:cubicBezTo>
                  <a:cubicBezTo>
                    <a:pt x="18750" y="64097"/>
                    <a:pt x="24632" y="64244"/>
                    <a:pt x="30293" y="64244"/>
                  </a:cubicBezTo>
                  <a:cubicBezTo>
                    <a:pt x="32328" y="64244"/>
                    <a:pt x="34362" y="64219"/>
                    <a:pt x="36323" y="64195"/>
                  </a:cubicBezTo>
                  <a:cubicBezTo>
                    <a:pt x="37671" y="64195"/>
                    <a:pt x="38994" y="64170"/>
                    <a:pt x="40342" y="64170"/>
                  </a:cubicBezTo>
                  <a:cubicBezTo>
                    <a:pt x="46984" y="64097"/>
                    <a:pt x="53846" y="64023"/>
                    <a:pt x="60611" y="63656"/>
                  </a:cubicBezTo>
                  <a:cubicBezTo>
                    <a:pt x="61689" y="63582"/>
                    <a:pt x="63356" y="63484"/>
                    <a:pt x="64753" y="62528"/>
                  </a:cubicBezTo>
                  <a:cubicBezTo>
                    <a:pt x="66297" y="61474"/>
                    <a:pt x="66983" y="59832"/>
                    <a:pt x="67473" y="58239"/>
                  </a:cubicBezTo>
                  <a:cubicBezTo>
                    <a:pt x="69630" y="51352"/>
                    <a:pt x="69924" y="44294"/>
                    <a:pt x="70194" y="37456"/>
                  </a:cubicBezTo>
                  <a:cubicBezTo>
                    <a:pt x="70292" y="35078"/>
                    <a:pt x="70390" y="32603"/>
                    <a:pt x="70561" y="30201"/>
                  </a:cubicBezTo>
                  <a:cubicBezTo>
                    <a:pt x="70659" y="28780"/>
                    <a:pt x="70806" y="27309"/>
                    <a:pt x="70929" y="25888"/>
                  </a:cubicBezTo>
                  <a:cubicBezTo>
                    <a:pt x="71346" y="21525"/>
                    <a:pt x="71787" y="16991"/>
                    <a:pt x="71346" y="12457"/>
                  </a:cubicBezTo>
                  <a:cubicBezTo>
                    <a:pt x="70831" y="7334"/>
                    <a:pt x="69311" y="2016"/>
                    <a:pt x="61934" y="1379"/>
                  </a:cubicBezTo>
                  <a:cubicBezTo>
                    <a:pt x="53087" y="619"/>
                    <a:pt x="43822" y="178"/>
                    <a:pt x="34337" y="80"/>
                  </a:cubicBezTo>
                  <a:lnTo>
                    <a:pt x="31911" y="55"/>
                  </a:lnTo>
                  <a:cubicBezTo>
                    <a:pt x="29476" y="27"/>
                    <a:pt x="27018" y="0"/>
                    <a:pt x="245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829600" y="1062600"/>
              <a:ext cx="1794675" cy="1606200"/>
            </a:xfrm>
            <a:custGeom>
              <a:rect b="b" l="l" r="r" t="t"/>
              <a:pathLst>
                <a:path extrusionOk="0" h="64248" w="71787">
                  <a:moveTo>
                    <a:pt x="41469" y="4103"/>
                  </a:moveTo>
                  <a:cubicBezTo>
                    <a:pt x="47057" y="4103"/>
                    <a:pt x="52817" y="4225"/>
                    <a:pt x="58503" y="4789"/>
                  </a:cubicBezTo>
                  <a:cubicBezTo>
                    <a:pt x="60439" y="4985"/>
                    <a:pt x="62669" y="5255"/>
                    <a:pt x="64679" y="5941"/>
                  </a:cubicBezTo>
                  <a:cubicBezTo>
                    <a:pt x="65684" y="6309"/>
                    <a:pt x="65929" y="6603"/>
                    <a:pt x="66002" y="6701"/>
                  </a:cubicBezTo>
                  <a:cubicBezTo>
                    <a:pt x="66100" y="6921"/>
                    <a:pt x="66125" y="7460"/>
                    <a:pt x="66125" y="7853"/>
                  </a:cubicBezTo>
                  <a:cubicBezTo>
                    <a:pt x="66297" y="14225"/>
                    <a:pt x="66468" y="20573"/>
                    <a:pt x="66640" y="26920"/>
                  </a:cubicBezTo>
                  <a:lnTo>
                    <a:pt x="66787" y="32950"/>
                  </a:lnTo>
                  <a:cubicBezTo>
                    <a:pt x="66860" y="34984"/>
                    <a:pt x="66958" y="37092"/>
                    <a:pt x="67056" y="39126"/>
                  </a:cubicBezTo>
                  <a:cubicBezTo>
                    <a:pt x="67375" y="45204"/>
                    <a:pt x="67694" y="51478"/>
                    <a:pt x="66738" y="57238"/>
                  </a:cubicBezTo>
                  <a:cubicBezTo>
                    <a:pt x="66566" y="58218"/>
                    <a:pt x="66370" y="58831"/>
                    <a:pt x="66076" y="59027"/>
                  </a:cubicBezTo>
                  <a:cubicBezTo>
                    <a:pt x="65855" y="59223"/>
                    <a:pt x="65267" y="59297"/>
                    <a:pt x="65071" y="59321"/>
                  </a:cubicBezTo>
                  <a:cubicBezTo>
                    <a:pt x="64949" y="59321"/>
                    <a:pt x="64826" y="59346"/>
                    <a:pt x="64728" y="59346"/>
                  </a:cubicBezTo>
                  <a:cubicBezTo>
                    <a:pt x="58955" y="60008"/>
                    <a:pt x="52996" y="60150"/>
                    <a:pt x="47081" y="60150"/>
                  </a:cubicBezTo>
                  <a:cubicBezTo>
                    <a:pt x="44683" y="60150"/>
                    <a:pt x="42293" y="60127"/>
                    <a:pt x="39925" y="60105"/>
                  </a:cubicBezTo>
                  <a:lnTo>
                    <a:pt x="37499" y="60081"/>
                  </a:lnTo>
                  <a:cubicBezTo>
                    <a:pt x="28136" y="59983"/>
                    <a:pt x="18946" y="59542"/>
                    <a:pt x="10196" y="58782"/>
                  </a:cubicBezTo>
                  <a:cubicBezTo>
                    <a:pt x="6446" y="58463"/>
                    <a:pt x="5049" y="56674"/>
                    <a:pt x="4534" y="51380"/>
                  </a:cubicBezTo>
                  <a:cubicBezTo>
                    <a:pt x="4118" y="47238"/>
                    <a:pt x="4510" y="43121"/>
                    <a:pt x="4927" y="38758"/>
                  </a:cubicBezTo>
                  <a:cubicBezTo>
                    <a:pt x="5074" y="37312"/>
                    <a:pt x="5196" y="35817"/>
                    <a:pt x="5319" y="34347"/>
                  </a:cubicBezTo>
                  <a:cubicBezTo>
                    <a:pt x="5490" y="31871"/>
                    <a:pt x="5588" y="29371"/>
                    <a:pt x="5686" y="26945"/>
                  </a:cubicBezTo>
                  <a:cubicBezTo>
                    <a:pt x="5956" y="20082"/>
                    <a:pt x="6226" y="13588"/>
                    <a:pt x="8211" y="7240"/>
                  </a:cubicBezTo>
                  <a:cubicBezTo>
                    <a:pt x="8505" y="6333"/>
                    <a:pt x="8848" y="5451"/>
                    <a:pt x="9338" y="5108"/>
                  </a:cubicBezTo>
                  <a:cubicBezTo>
                    <a:pt x="9804" y="4789"/>
                    <a:pt x="10735" y="4740"/>
                    <a:pt x="11421" y="4691"/>
                  </a:cubicBezTo>
                  <a:cubicBezTo>
                    <a:pt x="18088" y="4299"/>
                    <a:pt x="24901" y="4250"/>
                    <a:pt x="31494" y="4176"/>
                  </a:cubicBezTo>
                  <a:cubicBezTo>
                    <a:pt x="32842" y="4176"/>
                    <a:pt x="34166" y="4152"/>
                    <a:pt x="35513" y="4127"/>
                  </a:cubicBezTo>
                  <a:cubicBezTo>
                    <a:pt x="37474" y="4103"/>
                    <a:pt x="39459" y="4103"/>
                    <a:pt x="41469" y="4103"/>
                  </a:cubicBezTo>
                  <a:close/>
                  <a:moveTo>
                    <a:pt x="41243" y="0"/>
                  </a:moveTo>
                  <a:cubicBezTo>
                    <a:pt x="39292" y="0"/>
                    <a:pt x="37363" y="16"/>
                    <a:pt x="35464" y="34"/>
                  </a:cubicBezTo>
                  <a:cubicBezTo>
                    <a:pt x="34116" y="59"/>
                    <a:pt x="32793" y="83"/>
                    <a:pt x="31445" y="83"/>
                  </a:cubicBezTo>
                  <a:cubicBezTo>
                    <a:pt x="24803" y="157"/>
                    <a:pt x="17941" y="206"/>
                    <a:pt x="11176" y="598"/>
                  </a:cubicBezTo>
                  <a:cubicBezTo>
                    <a:pt x="10098" y="672"/>
                    <a:pt x="8431" y="770"/>
                    <a:pt x="7034" y="1725"/>
                  </a:cubicBezTo>
                  <a:cubicBezTo>
                    <a:pt x="5490" y="2779"/>
                    <a:pt x="4829" y="4397"/>
                    <a:pt x="4314" y="6014"/>
                  </a:cubicBezTo>
                  <a:cubicBezTo>
                    <a:pt x="2157" y="12877"/>
                    <a:pt x="1863" y="19960"/>
                    <a:pt x="1593" y="26798"/>
                  </a:cubicBezTo>
                  <a:cubicBezTo>
                    <a:pt x="1520" y="29175"/>
                    <a:pt x="1422" y="31651"/>
                    <a:pt x="1226" y="34052"/>
                  </a:cubicBezTo>
                  <a:cubicBezTo>
                    <a:pt x="1128" y="35474"/>
                    <a:pt x="981" y="36945"/>
                    <a:pt x="858" y="38366"/>
                  </a:cubicBezTo>
                  <a:cubicBezTo>
                    <a:pt x="441" y="42729"/>
                    <a:pt x="0" y="47238"/>
                    <a:pt x="466" y="51797"/>
                  </a:cubicBezTo>
                  <a:cubicBezTo>
                    <a:pt x="981" y="56919"/>
                    <a:pt x="2476" y="62238"/>
                    <a:pt x="9853" y="62875"/>
                  </a:cubicBezTo>
                  <a:cubicBezTo>
                    <a:pt x="18700" y="63635"/>
                    <a:pt x="27989" y="64076"/>
                    <a:pt x="37450" y="64174"/>
                  </a:cubicBezTo>
                  <a:lnTo>
                    <a:pt x="39876" y="64198"/>
                  </a:lnTo>
                  <a:cubicBezTo>
                    <a:pt x="42351" y="64223"/>
                    <a:pt x="44851" y="64247"/>
                    <a:pt x="47376" y="64247"/>
                  </a:cubicBezTo>
                  <a:cubicBezTo>
                    <a:pt x="53307" y="64247"/>
                    <a:pt x="59312" y="64100"/>
                    <a:pt x="65194" y="63414"/>
                  </a:cubicBezTo>
                  <a:cubicBezTo>
                    <a:pt x="65316" y="63414"/>
                    <a:pt x="65463" y="63389"/>
                    <a:pt x="65586" y="63365"/>
                  </a:cubicBezTo>
                  <a:lnTo>
                    <a:pt x="65610" y="63365"/>
                  </a:lnTo>
                  <a:cubicBezTo>
                    <a:pt x="66444" y="63267"/>
                    <a:pt x="67546" y="63046"/>
                    <a:pt x="68502" y="62336"/>
                  </a:cubicBezTo>
                  <a:cubicBezTo>
                    <a:pt x="70071" y="61184"/>
                    <a:pt x="70537" y="59370"/>
                    <a:pt x="70782" y="57900"/>
                  </a:cubicBezTo>
                  <a:cubicBezTo>
                    <a:pt x="71786" y="51699"/>
                    <a:pt x="71468" y="45204"/>
                    <a:pt x="71149" y="38930"/>
                  </a:cubicBezTo>
                  <a:cubicBezTo>
                    <a:pt x="71051" y="36920"/>
                    <a:pt x="70953" y="34837"/>
                    <a:pt x="70880" y="32827"/>
                  </a:cubicBezTo>
                  <a:lnTo>
                    <a:pt x="70733" y="26822"/>
                  </a:lnTo>
                  <a:cubicBezTo>
                    <a:pt x="70561" y="20475"/>
                    <a:pt x="70389" y="14102"/>
                    <a:pt x="70218" y="7755"/>
                  </a:cubicBezTo>
                  <a:cubicBezTo>
                    <a:pt x="70193" y="6970"/>
                    <a:pt x="70169" y="5892"/>
                    <a:pt x="69630" y="4838"/>
                  </a:cubicBezTo>
                  <a:cubicBezTo>
                    <a:pt x="68796" y="3196"/>
                    <a:pt x="67179" y="2485"/>
                    <a:pt x="66027" y="2069"/>
                  </a:cubicBezTo>
                  <a:cubicBezTo>
                    <a:pt x="63601" y="1235"/>
                    <a:pt x="61076" y="941"/>
                    <a:pt x="58919" y="721"/>
                  </a:cubicBezTo>
                  <a:cubicBezTo>
                    <a:pt x="52952" y="135"/>
                    <a:pt x="46999" y="0"/>
                    <a:pt x="412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1460825" y="1036250"/>
              <a:ext cx="1794675" cy="1606200"/>
            </a:xfrm>
            <a:custGeom>
              <a:rect b="b" l="l" r="r" t="t"/>
              <a:pathLst>
                <a:path extrusionOk="0" h="64248" w="71787">
                  <a:moveTo>
                    <a:pt x="41469" y="4103"/>
                  </a:moveTo>
                  <a:cubicBezTo>
                    <a:pt x="47033" y="4103"/>
                    <a:pt x="52792" y="4225"/>
                    <a:pt x="58503" y="4789"/>
                  </a:cubicBezTo>
                  <a:cubicBezTo>
                    <a:pt x="60439" y="4985"/>
                    <a:pt x="62669" y="5230"/>
                    <a:pt x="64655" y="5941"/>
                  </a:cubicBezTo>
                  <a:cubicBezTo>
                    <a:pt x="65684" y="6284"/>
                    <a:pt x="65929" y="6578"/>
                    <a:pt x="65978" y="6701"/>
                  </a:cubicBezTo>
                  <a:cubicBezTo>
                    <a:pt x="66101" y="6921"/>
                    <a:pt x="66101" y="7461"/>
                    <a:pt x="66125" y="7853"/>
                  </a:cubicBezTo>
                  <a:cubicBezTo>
                    <a:pt x="66297" y="14691"/>
                    <a:pt x="66468" y="21553"/>
                    <a:pt x="66664" y="28391"/>
                  </a:cubicBezTo>
                  <a:lnTo>
                    <a:pt x="66787" y="32950"/>
                  </a:lnTo>
                  <a:cubicBezTo>
                    <a:pt x="66836" y="34984"/>
                    <a:pt x="66958" y="37092"/>
                    <a:pt x="67056" y="39126"/>
                  </a:cubicBezTo>
                  <a:cubicBezTo>
                    <a:pt x="67350" y="45204"/>
                    <a:pt x="67669" y="51454"/>
                    <a:pt x="66738" y="57238"/>
                  </a:cubicBezTo>
                  <a:cubicBezTo>
                    <a:pt x="66566" y="58218"/>
                    <a:pt x="66346" y="58831"/>
                    <a:pt x="66076" y="59027"/>
                  </a:cubicBezTo>
                  <a:cubicBezTo>
                    <a:pt x="65831" y="59199"/>
                    <a:pt x="65267" y="59272"/>
                    <a:pt x="65047" y="59321"/>
                  </a:cubicBezTo>
                  <a:cubicBezTo>
                    <a:pt x="64924" y="59321"/>
                    <a:pt x="64826" y="59346"/>
                    <a:pt x="64704" y="59346"/>
                  </a:cubicBezTo>
                  <a:cubicBezTo>
                    <a:pt x="58931" y="60008"/>
                    <a:pt x="52972" y="60150"/>
                    <a:pt x="47065" y="60150"/>
                  </a:cubicBezTo>
                  <a:cubicBezTo>
                    <a:pt x="44671" y="60150"/>
                    <a:pt x="42286" y="60127"/>
                    <a:pt x="39925" y="60105"/>
                  </a:cubicBezTo>
                  <a:lnTo>
                    <a:pt x="37474" y="60056"/>
                  </a:lnTo>
                  <a:cubicBezTo>
                    <a:pt x="28112" y="59983"/>
                    <a:pt x="18921" y="59542"/>
                    <a:pt x="10196" y="58782"/>
                  </a:cubicBezTo>
                  <a:cubicBezTo>
                    <a:pt x="6422" y="58463"/>
                    <a:pt x="5049" y="56650"/>
                    <a:pt x="4510" y="51380"/>
                  </a:cubicBezTo>
                  <a:cubicBezTo>
                    <a:pt x="4093" y="47238"/>
                    <a:pt x="4485" y="43121"/>
                    <a:pt x="4927" y="38758"/>
                  </a:cubicBezTo>
                  <a:cubicBezTo>
                    <a:pt x="5049" y="37312"/>
                    <a:pt x="5196" y="35817"/>
                    <a:pt x="5294" y="34347"/>
                  </a:cubicBezTo>
                  <a:cubicBezTo>
                    <a:pt x="5490" y="31871"/>
                    <a:pt x="5588" y="29371"/>
                    <a:pt x="5686" y="26945"/>
                  </a:cubicBezTo>
                  <a:cubicBezTo>
                    <a:pt x="5956" y="20083"/>
                    <a:pt x="6201" y="13588"/>
                    <a:pt x="8211" y="7240"/>
                  </a:cubicBezTo>
                  <a:cubicBezTo>
                    <a:pt x="8480" y="6333"/>
                    <a:pt x="8824" y="5451"/>
                    <a:pt x="9338" y="5108"/>
                  </a:cubicBezTo>
                  <a:cubicBezTo>
                    <a:pt x="9804" y="4789"/>
                    <a:pt x="10735" y="4716"/>
                    <a:pt x="11397" y="4691"/>
                  </a:cubicBezTo>
                  <a:cubicBezTo>
                    <a:pt x="18063" y="4299"/>
                    <a:pt x="24901" y="4250"/>
                    <a:pt x="31494" y="4176"/>
                  </a:cubicBezTo>
                  <a:cubicBezTo>
                    <a:pt x="32818" y="4152"/>
                    <a:pt x="34166" y="4152"/>
                    <a:pt x="35489" y="4127"/>
                  </a:cubicBezTo>
                  <a:cubicBezTo>
                    <a:pt x="37450" y="4103"/>
                    <a:pt x="39459" y="4103"/>
                    <a:pt x="41469" y="4103"/>
                  </a:cubicBezTo>
                  <a:close/>
                  <a:moveTo>
                    <a:pt x="41222" y="0"/>
                  </a:moveTo>
                  <a:cubicBezTo>
                    <a:pt x="39269" y="0"/>
                    <a:pt x="37339" y="16"/>
                    <a:pt x="35440" y="34"/>
                  </a:cubicBezTo>
                  <a:cubicBezTo>
                    <a:pt x="34117" y="59"/>
                    <a:pt x="32793" y="59"/>
                    <a:pt x="31445" y="83"/>
                  </a:cubicBezTo>
                  <a:cubicBezTo>
                    <a:pt x="24803" y="157"/>
                    <a:pt x="17941" y="206"/>
                    <a:pt x="11176" y="598"/>
                  </a:cubicBezTo>
                  <a:cubicBezTo>
                    <a:pt x="10073" y="672"/>
                    <a:pt x="8431" y="770"/>
                    <a:pt x="7034" y="1726"/>
                  </a:cubicBezTo>
                  <a:cubicBezTo>
                    <a:pt x="5490" y="2755"/>
                    <a:pt x="4804" y="4397"/>
                    <a:pt x="4289" y="6015"/>
                  </a:cubicBezTo>
                  <a:cubicBezTo>
                    <a:pt x="2133" y="12877"/>
                    <a:pt x="1863" y="19960"/>
                    <a:pt x="1593" y="26798"/>
                  </a:cubicBezTo>
                  <a:cubicBezTo>
                    <a:pt x="1495" y="29175"/>
                    <a:pt x="1397" y="31651"/>
                    <a:pt x="1226" y="34053"/>
                  </a:cubicBezTo>
                  <a:cubicBezTo>
                    <a:pt x="1128" y="35474"/>
                    <a:pt x="981" y="36945"/>
                    <a:pt x="834" y="38366"/>
                  </a:cubicBezTo>
                  <a:cubicBezTo>
                    <a:pt x="417" y="42729"/>
                    <a:pt x="0" y="47238"/>
                    <a:pt x="442" y="51797"/>
                  </a:cubicBezTo>
                  <a:cubicBezTo>
                    <a:pt x="956" y="56895"/>
                    <a:pt x="2476" y="62213"/>
                    <a:pt x="9828" y="62875"/>
                  </a:cubicBezTo>
                  <a:cubicBezTo>
                    <a:pt x="18676" y="63635"/>
                    <a:pt x="27965" y="64076"/>
                    <a:pt x="37450" y="64149"/>
                  </a:cubicBezTo>
                  <a:lnTo>
                    <a:pt x="39876" y="64174"/>
                  </a:lnTo>
                  <a:cubicBezTo>
                    <a:pt x="42352" y="64223"/>
                    <a:pt x="44851" y="64247"/>
                    <a:pt x="47376" y="64247"/>
                  </a:cubicBezTo>
                  <a:cubicBezTo>
                    <a:pt x="53307" y="64247"/>
                    <a:pt x="59312" y="64076"/>
                    <a:pt x="65169" y="63414"/>
                  </a:cubicBezTo>
                  <a:cubicBezTo>
                    <a:pt x="65316" y="63414"/>
                    <a:pt x="65439" y="63390"/>
                    <a:pt x="65586" y="63365"/>
                  </a:cubicBezTo>
                  <a:cubicBezTo>
                    <a:pt x="66444" y="63267"/>
                    <a:pt x="67547" y="63046"/>
                    <a:pt x="68502" y="62336"/>
                  </a:cubicBezTo>
                  <a:cubicBezTo>
                    <a:pt x="70046" y="61184"/>
                    <a:pt x="70537" y="59370"/>
                    <a:pt x="70757" y="57900"/>
                  </a:cubicBezTo>
                  <a:cubicBezTo>
                    <a:pt x="71787" y="51699"/>
                    <a:pt x="71468" y="45204"/>
                    <a:pt x="71149" y="38930"/>
                  </a:cubicBezTo>
                  <a:cubicBezTo>
                    <a:pt x="71027" y="36920"/>
                    <a:pt x="70929" y="34837"/>
                    <a:pt x="70880" y="32827"/>
                  </a:cubicBezTo>
                  <a:lnTo>
                    <a:pt x="70757" y="28269"/>
                  </a:lnTo>
                  <a:cubicBezTo>
                    <a:pt x="70561" y="21431"/>
                    <a:pt x="70390" y="14593"/>
                    <a:pt x="70218" y="7755"/>
                  </a:cubicBezTo>
                  <a:cubicBezTo>
                    <a:pt x="70193" y="6970"/>
                    <a:pt x="70169" y="5892"/>
                    <a:pt x="69630" y="4838"/>
                  </a:cubicBezTo>
                  <a:cubicBezTo>
                    <a:pt x="68796" y="3196"/>
                    <a:pt x="67154" y="2485"/>
                    <a:pt x="66002" y="2069"/>
                  </a:cubicBezTo>
                  <a:cubicBezTo>
                    <a:pt x="63576" y="1235"/>
                    <a:pt x="61076" y="941"/>
                    <a:pt x="58895" y="721"/>
                  </a:cubicBezTo>
                  <a:cubicBezTo>
                    <a:pt x="52946" y="135"/>
                    <a:pt x="46984" y="0"/>
                    <a:pt x="4122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1898925" y="1279725"/>
              <a:ext cx="979150" cy="1139075"/>
            </a:xfrm>
            <a:custGeom>
              <a:rect b="b" l="l" r="r" t="t"/>
              <a:pathLst>
                <a:path extrusionOk="0" h="45563" w="39166">
                  <a:moveTo>
                    <a:pt x="27082" y="4094"/>
                  </a:moveTo>
                  <a:lnTo>
                    <a:pt x="27082" y="4094"/>
                  </a:lnTo>
                  <a:cubicBezTo>
                    <a:pt x="28822" y="4118"/>
                    <a:pt x="30563" y="4216"/>
                    <a:pt x="32278" y="4388"/>
                  </a:cubicBezTo>
                  <a:cubicBezTo>
                    <a:pt x="32842" y="4437"/>
                    <a:pt x="33087" y="4511"/>
                    <a:pt x="33185" y="4560"/>
                  </a:cubicBezTo>
                  <a:cubicBezTo>
                    <a:pt x="33283" y="4756"/>
                    <a:pt x="33308" y="5368"/>
                    <a:pt x="33332" y="5564"/>
                  </a:cubicBezTo>
                  <a:lnTo>
                    <a:pt x="34852" y="33651"/>
                  </a:lnTo>
                  <a:cubicBezTo>
                    <a:pt x="34901" y="34215"/>
                    <a:pt x="34974" y="35539"/>
                    <a:pt x="34582" y="35931"/>
                  </a:cubicBezTo>
                  <a:cubicBezTo>
                    <a:pt x="34312" y="36200"/>
                    <a:pt x="33406" y="36323"/>
                    <a:pt x="32891" y="36396"/>
                  </a:cubicBezTo>
                  <a:lnTo>
                    <a:pt x="20048" y="38210"/>
                  </a:lnTo>
                  <a:cubicBezTo>
                    <a:pt x="19828" y="37279"/>
                    <a:pt x="19656" y="36347"/>
                    <a:pt x="19460" y="35367"/>
                  </a:cubicBezTo>
                  <a:cubicBezTo>
                    <a:pt x="19215" y="34117"/>
                    <a:pt x="18970" y="32843"/>
                    <a:pt x="18627" y="31568"/>
                  </a:cubicBezTo>
                  <a:cubicBezTo>
                    <a:pt x="17695" y="28039"/>
                    <a:pt x="16249" y="25466"/>
                    <a:pt x="14240" y="23652"/>
                  </a:cubicBezTo>
                  <a:cubicBezTo>
                    <a:pt x="13856" y="23303"/>
                    <a:pt x="13362" y="23116"/>
                    <a:pt x="12852" y="23116"/>
                  </a:cubicBezTo>
                  <a:cubicBezTo>
                    <a:pt x="12645" y="23116"/>
                    <a:pt x="12435" y="23147"/>
                    <a:pt x="12230" y="23211"/>
                  </a:cubicBezTo>
                  <a:cubicBezTo>
                    <a:pt x="11544" y="23456"/>
                    <a:pt x="11029" y="24020"/>
                    <a:pt x="10882" y="24755"/>
                  </a:cubicBezTo>
                  <a:cubicBezTo>
                    <a:pt x="9877" y="29608"/>
                    <a:pt x="9191" y="34583"/>
                    <a:pt x="8897" y="39509"/>
                  </a:cubicBezTo>
                  <a:cubicBezTo>
                    <a:pt x="8774" y="41102"/>
                    <a:pt x="8554" y="41323"/>
                    <a:pt x="8505" y="41347"/>
                  </a:cubicBezTo>
                  <a:cubicBezTo>
                    <a:pt x="8480" y="41372"/>
                    <a:pt x="8333" y="41421"/>
                    <a:pt x="7818" y="41445"/>
                  </a:cubicBezTo>
                  <a:cubicBezTo>
                    <a:pt x="7578" y="41461"/>
                    <a:pt x="7337" y="41469"/>
                    <a:pt x="7096" y="41469"/>
                  </a:cubicBezTo>
                  <a:cubicBezTo>
                    <a:pt x="6227" y="41469"/>
                    <a:pt x="5353" y="41367"/>
                    <a:pt x="4510" y="41176"/>
                  </a:cubicBezTo>
                  <a:cubicBezTo>
                    <a:pt x="4142" y="39975"/>
                    <a:pt x="4240" y="38725"/>
                    <a:pt x="4338" y="37279"/>
                  </a:cubicBezTo>
                  <a:cubicBezTo>
                    <a:pt x="4387" y="36470"/>
                    <a:pt x="4461" y="35661"/>
                    <a:pt x="4436" y="34779"/>
                  </a:cubicBezTo>
                  <a:cubicBezTo>
                    <a:pt x="4412" y="32034"/>
                    <a:pt x="4412" y="29142"/>
                    <a:pt x="4485" y="25931"/>
                  </a:cubicBezTo>
                  <a:cubicBezTo>
                    <a:pt x="4632" y="20098"/>
                    <a:pt x="4951" y="14167"/>
                    <a:pt x="5245" y="8432"/>
                  </a:cubicBezTo>
                  <a:lnTo>
                    <a:pt x="12818" y="7403"/>
                  </a:lnTo>
                  <a:cubicBezTo>
                    <a:pt x="15392" y="13726"/>
                    <a:pt x="18798" y="19681"/>
                    <a:pt x="22940" y="25098"/>
                  </a:cubicBezTo>
                  <a:cubicBezTo>
                    <a:pt x="23337" y="25627"/>
                    <a:pt x="23938" y="25908"/>
                    <a:pt x="24563" y="25908"/>
                  </a:cubicBezTo>
                  <a:cubicBezTo>
                    <a:pt x="24749" y="25908"/>
                    <a:pt x="24936" y="25884"/>
                    <a:pt x="25122" y="25833"/>
                  </a:cubicBezTo>
                  <a:cubicBezTo>
                    <a:pt x="25930" y="25588"/>
                    <a:pt x="26519" y="24902"/>
                    <a:pt x="26617" y="24069"/>
                  </a:cubicBezTo>
                  <a:cubicBezTo>
                    <a:pt x="27229" y="17451"/>
                    <a:pt x="27401" y="10736"/>
                    <a:pt x="27082" y="4094"/>
                  </a:cubicBezTo>
                  <a:close/>
                  <a:moveTo>
                    <a:pt x="26102" y="1"/>
                  </a:moveTo>
                  <a:cubicBezTo>
                    <a:pt x="25808" y="1"/>
                    <a:pt x="25293" y="1"/>
                    <a:pt x="24705" y="246"/>
                  </a:cubicBezTo>
                  <a:cubicBezTo>
                    <a:pt x="24019" y="565"/>
                    <a:pt x="22842" y="1422"/>
                    <a:pt x="22965" y="3726"/>
                  </a:cubicBezTo>
                  <a:cubicBezTo>
                    <a:pt x="23210" y="8456"/>
                    <a:pt x="23210" y="13260"/>
                    <a:pt x="22965" y="18015"/>
                  </a:cubicBezTo>
                  <a:cubicBezTo>
                    <a:pt x="20391" y="14069"/>
                    <a:pt x="18210" y="9853"/>
                    <a:pt x="16446" y="5466"/>
                  </a:cubicBezTo>
                  <a:cubicBezTo>
                    <a:pt x="16249" y="5025"/>
                    <a:pt x="15833" y="3971"/>
                    <a:pt x="14730" y="3481"/>
                  </a:cubicBezTo>
                  <a:cubicBezTo>
                    <a:pt x="14284" y="3286"/>
                    <a:pt x="13854" y="3234"/>
                    <a:pt x="13499" y="3234"/>
                  </a:cubicBezTo>
                  <a:cubicBezTo>
                    <a:pt x="13229" y="3234"/>
                    <a:pt x="13001" y="3264"/>
                    <a:pt x="12843" y="3285"/>
                  </a:cubicBezTo>
                  <a:lnTo>
                    <a:pt x="4265" y="4437"/>
                  </a:lnTo>
                  <a:cubicBezTo>
                    <a:pt x="3995" y="4462"/>
                    <a:pt x="3505" y="4535"/>
                    <a:pt x="3015" y="4780"/>
                  </a:cubicBezTo>
                  <a:cubicBezTo>
                    <a:pt x="1299" y="5638"/>
                    <a:pt x="1201" y="7574"/>
                    <a:pt x="1177" y="8211"/>
                  </a:cubicBezTo>
                  <a:cubicBezTo>
                    <a:pt x="858" y="13971"/>
                    <a:pt x="539" y="19927"/>
                    <a:pt x="392" y="25833"/>
                  </a:cubicBezTo>
                  <a:cubicBezTo>
                    <a:pt x="319" y="29093"/>
                    <a:pt x="319" y="32058"/>
                    <a:pt x="343" y="34852"/>
                  </a:cubicBezTo>
                  <a:cubicBezTo>
                    <a:pt x="368" y="35539"/>
                    <a:pt x="319" y="36225"/>
                    <a:pt x="270" y="36985"/>
                  </a:cubicBezTo>
                  <a:cubicBezTo>
                    <a:pt x="147" y="38602"/>
                    <a:pt x="0" y="40465"/>
                    <a:pt x="588" y="42401"/>
                  </a:cubicBezTo>
                  <a:cubicBezTo>
                    <a:pt x="784" y="43038"/>
                    <a:pt x="1103" y="43847"/>
                    <a:pt x="1863" y="44435"/>
                  </a:cubicBezTo>
                  <a:cubicBezTo>
                    <a:pt x="2476" y="44901"/>
                    <a:pt x="3137" y="45073"/>
                    <a:pt x="3456" y="45146"/>
                  </a:cubicBezTo>
                  <a:cubicBezTo>
                    <a:pt x="4657" y="45440"/>
                    <a:pt x="5882" y="45563"/>
                    <a:pt x="7132" y="45563"/>
                  </a:cubicBezTo>
                  <a:cubicBezTo>
                    <a:pt x="7426" y="45563"/>
                    <a:pt x="7745" y="45563"/>
                    <a:pt x="8064" y="45538"/>
                  </a:cubicBezTo>
                  <a:cubicBezTo>
                    <a:pt x="8848" y="45489"/>
                    <a:pt x="9779" y="45367"/>
                    <a:pt x="10637" y="44827"/>
                  </a:cubicBezTo>
                  <a:cubicBezTo>
                    <a:pt x="12745" y="43553"/>
                    <a:pt x="12892" y="41004"/>
                    <a:pt x="12965" y="39779"/>
                  </a:cubicBezTo>
                  <a:cubicBezTo>
                    <a:pt x="13161" y="36691"/>
                    <a:pt x="13504" y="33578"/>
                    <a:pt x="13995" y="30514"/>
                  </a:cubicBezTo>
                  <a:cubicBezTo>
                    <a:pt x="14240" y="31152"/>
                    <a:pt x="14460" y="31838"/>
                    <a:pt x="14656" y="32622"/>
                  </a:cubicBezTo>
                  <a:cubicBezTo>
                    <a:pt x="14975" y="33749"/>
                    <a:pt x="15196" y="34926"/>
                    <a:pt x="15441" y="36151"/>
                  </a:cubicBezTo>
                  <a:cubicBezTo>
                    <a:pt x="15710" y="37573"/>
                    <a:pt x="16004" y="39019"/>
                    <a:pt x="16397" y="40440"/>
                  </a:cubicBezTo>
                  <a:cubicBezTo>
                    <a:pt x="16740" y="41641"/>
                    <a:pt x="17475" y="42131"/>
                    <a:pt x="18014" y="42328"/>
                  </a:cubicBezTo>
                  <a:cubicBezTo>
                    <a:pt x="18340" y="42450"/>
                    <a:pt x="18643" y="42482"/>
                    <a:pt x="18887" y="42482"/>
                  </a:cubicBezTo>
                  <a:cubicBezTo>
                    <a:pt x="19082" y="42482"/>
                    <a:pt x="19239" y="42461"/>
                    <a:pt x="19338" y="42450"/>
                  </a:cubicBezTo>
                  <a:lnTo>
                    <a:pt x="33455" y="40465"/>
                  </a:lnTo>
                  <a:cubicBezTo>
                    <a:pt x="34558" y="40293"/>
                    <a:pt x="36224" y="40073"/>
                    <a:pt x="37474" y="38823"/>
                  </a:cubicBezTo>
                  <a:cubicBezTo>
                    <a:pt x="39165" y="37156"/>
                    <a:pt x="39018" y="34730"/>
                    <a:pt x="38945" y="33431"/>
                  </a:cubicBezTo>
                  <a:lnTo>
                    <a:pt x="37401" y="5344"/>
                  </a:lnTo>
                  <a:cubicBezTo>
                    <a:pt x="37352" y="4412"/>
                    <a:pt x="37278" y="2868"/>
                    <a:pt x="36126" y="1692"/>
                  </a:cubicBezTo>
                  <a:cubicBezTo>
                    <a:pt x="34999" y="540"/>
                    <a:pt x="33479" y="393"/>
                    <a:pt x="32670" y="320"/>
                  </a:cubicBezTo>
                  <a:cubicBezTo>
                    <a:pt x="30489" y="99"/>
                    <a:pt x="28283" y="1"/>
                    <a:pt x="261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4265250" y="1350450"/>
              <a:ext cx="992625" cy="1000950"/>
            </a:xfrm>
            <a:custGeom>
              <a:rect b="b" l="l" r="r" t="t"/>
              <a:pathLst>
                <a:path extrusionOk="0" h="40038" w="39705">
                  <a:moveTo>
                    <a:pt x="21847" y="4089"/>
                  </a:moveTo>
                  <a:cubicBezTo>
                    <a:pt x="23020" y="4089"/>
                    <a:pt x="24238" y="4290"/>
                    <a:pt x="25661" y="4672"/>
                  </a:cubicBezTo>
                  <a:cubicBezTo>
                    <a:pt x="30146" y="5873"/>
                    <a:pt x="33332" y="8691"/>
                    <a:pt x="34655" y="12612"/>
                  </a:cubicBezTo>
                  <a:cubicBezTo>
                    <a:pt x="35513" y="15137"/>
                    <a:pt x="35538" y="18078"/>
                    <a:pt x="34778" y="21117"/>
                  </a:cubicBezTo>
                  <a:cubicBezTo>
                    <a:pt x="34141" y="23715"/>
                    <a:pt x="32891" y="26411"/>
                    <a:pt x="30979" y="29401"/>
                  </a:cubicBezTo>
                  <a:cubicBezTo>
                    <a:pt x="29827" y="31215"/>
                    <a:pt x="28381" y="33224"/>
                    <a:pt x="26371" y="34425"/>
                  </a:cubicBezTo>
                  <a:cubicBezTo>
                    <a:pt x="25048" y="35210"/>
                    <a:pt x="23406" y="35675"/>
                    <a:pt x="21323" y="35871"/>
                  </a:cubicBezTo>
                  <a:cubicBezTo>
                    <a:pt x="20696" y="35931"/>
                    <a:pt x="20070" y="35960"/>
                    <a:pt x="19445" y="35960"/>
                  </a:cubicBezTo>
                  <a:cubicBezTo>
                    <a:pt x="17747" y="35960"/>
                    <a:pt x="16060" y="35744"/>
                    <a:pt x="14411" y="35332"/>
                  </a:cubicBezTo>
                  <a:cubicBezTo>
                    <a:pt x="12475" y="34842"/>
                    <a:pt x="10833" y="34107"/>
                    <a:pt x="9485" y="33151"/>
                  </a:cubicBezTo>
                  <a:cubicBezTo>
                    <a:pt x="6152" y="30798"/>
                    <a:pt x="4117" y="26582"/>
                    <a:pt x="4167" y="22171"/>
                  </a:cubicBezTo>
                  <a:cubicBezTo>
                    <a:pt x="4216" y="18004"/>
                    <a:pt x="6078" y="13740"/>
                    <a:pt x="9264" y="10431"/>
                  </a:cubicBezTo>
                  <a:cubicBezTo>
                    <a:pt x="11053" y="8593"/>
                    <a:pt x="13235" y="7024"/>
                    <a:pt x="15759" y="5799"/>
                  </a:cubicBezTo>
                  <a:cubicBezTo>
                    <a:pt x="18132" y="4628"/>
                    <a:pt x="19929" y="4089"/>
                    <a:pt x="21847" y="4089"/>
                  </a:cubicBezTo>
                  <a:close/>
                  <a:moveTo>
                    <a:pt x="21848" y="0"/>
                  </a:moveTo>
                  <a:cubicBezTo>
                    <a:pt x="19298" y="0"/>
                    <a:pt x="16885" y="684"/>
                    <a:pt x="13946" y="2123"/>
                  </a:cubicBezTo>
                  <a:cubicBezTo>
                    <a:pt x="11004" y="3569"/>
                    <a:pt x="8431" y="5407"/>
                    <a:pt x="6323" y="7588"/>
                  </a:cubicBezTo>
                  <a:cubicBezTo>
                    <a:pt x="2402" y="11632"/>
                    <a:pt x="123" y="16926"/>
                    <a:pt x="74" y="22122"/>
                  </a:cubicBezTo>
                  <a:cubicBezTo>
                    <a:pt x="0" y="27857"/>
                    <a:pt x="2696" y="33371"/>
                    <a:pt x="7108" y="36484"/>
                  </a:cubicBezTo>
                  <a:cubicBezTo>
                    <a:pt x="8872" y="37734"/>
                    <a:pt x="10980" y="38665"/>
                    <a:pt x="13382" y="39278"/>
                  </a:cubicBezTo>
                  <a:cubicBezTo>
                    <a:pt x="15367" y="39793"/>
                    <a:pt x="17377" y="40038"/>
                    <a:pt x="19435" y="40038"/>
                  </a:cubicBezTo>
                  <a:cubicBezTo>
                    <a:pt x="20195" y="40038"/>
                    <a:pt x="20931" y="40013"/>
                    <a:pt x="21690" y="39940"/>
                  </a:cubicBezTo>
                  <a:cubicBezTo>
                    <a:pt x="24386" y="39695"/>
                    <a:pt x="26617" y="39033"/>
                    <a:pt x="28479" y="37930"/>
                  </a:cubicBezTo>
                  <a:cubicBezTo>
                    <a:pt x="31224" y="36312"/>
                    <a:pt x="33111" y="33690"/>
                    <a:pt x="34435" y="31607"/>
                  </a:cubicBezTo>
                  <a:cubicBezTo>
                    <a:pt x="36567" y="28249"/>
                    <a:pt x="37989" y="25136"/>
                    <a:pt x="38748" y="22122"/>
                  </a:cubicBezTo>
                  <a:cubicBezTo>
                    <a:pt x="39704" y="18323"/>
                    <a:pt x="39631" y="14573"/>
                    <a:pt x="38528" y="11313"/>
                  </a:cubicBezTo>
                  <a:cubicBezTo>
                    <a:pt x="36788" y="6118"/>
                    <a:pt x="32499" y="2270"/>
                    <a:pt x="26739" y="726"/>
                  </a:cubicBezTo>
                  <a:cubicBezTo>
                    <a:pt x="24963" y="247"/>
                    <a:pt x="23381" y="0"/>
                    <a:pt x="218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4543425" y="1633075"/>
              <a:ext cx="433200" cy="435875"/>
            </a:xfrm>
            <a:custGeom>
              <a:rect b="b" l="l" r="r" t="t"/>
              <a:pathLst>
                <a:path extrusionOk="0" h="17435" w="17328">
                  <a:moveTo>
                    <a:pt x="9386" y="4096"/>
                  </a:moveTo>
                  <a:cubicBezTo>
                    <a:pt x="9714" y="4096"/>
                    <a:pt x="10059" y="4158"/>
                    <a:pt x="10490" y="4273"/>
                  </a:cubicBezTo>
                  <a:cubicBezTo>
                    <a:pt x="11201" y="4445"/>
                    <a:pt x="12450" y="4984"/>
                    <a:pt x="12916" y="6381"/>
                  </a:cubicBezTo>
                  <a:cubicBezTo>
                    <a:pt x="13235" y="7263"/>
                    <a:pt x="13112" y="8194"/>
                    <a:pt x="12941" y="8807"/>
                  </a:cubicBezTo>
                  <a:cubicBezTo>
                    <a:pt x="12745" y="9640"/>
                    <a:pt x="12328" y="10523"/>
                    <a:pt x="11691" y="11503"/>
                  </a:cubicBezTo>
                  <a:cubicBezTo>
                    <a:pt x="11372" y="12018"/>
                    <a:pt x="10931" y="12655"/>
                    <a:pt x="10416" y="12949"/>
                  </a:cubicBezTo>
                  <a:cubicBezTo>
                    <a:pt x="10098" y="13145"/>
                    <a:pt x="9656" y="13268"/>
                    <a:pt x="9093" y="13317"/>
                  </a:cubicBezTo>
                  <a:cubicBezTo>
                    <a:pt x="8901" y="13336"/>
                    <a:pt x="8710" y="13345"/>
                    <a:pt x="8521" y="13345"/>
                  </a:cubicBezTo>
                  <a:cubicBezTo>
                    <a:pt x="7988" y="13345"/>
                    <a:pt x="7467" y="13272"/>
                    <a:pt x="6960" y="13145"/>
                  </a:cubicBezTo>
                  <a:cubicBezTo>
                    <a:pt x="6397" y="12998"/>
                    <a:pt x="5931" y="12802"/>
                    <a:pt x="5539" y="12532"/>
                  </a:cubicBezTo>
                  <a:cubicBezTo>
                    <a:pt x="4657" y="11920"/>
                    <a:pt x="4117" y="10743"/>
                    <a:pt x="4117" y="9518"/>
                  </a:cubicBezTo>
                  <a:cubicBezTo>
                    <a:pt x="4142" y="8317"/>
                    <a:pt x="4706" y="7042"/>
                    <a:pt x="5662" y="6062"/>
                  </a:cubicBezTo>
                  <a:cubicBezTo>
                    <a:pt x="6201" y="5474"/>
                    <a:pt x="6887" y="4984"/>
                    <a:pt x="7696" y="4592"/>
                  </a:cubicBezTo>
                  <a:cubicBezTo>
                    <a:pt x="8398" y="4248"/>
                    <a:pt x="8872" y="4096"/>
                    <a:pt x="9386" y="4096"/>
                  </a:cubicBezTo>
                  <a:close/>
                  <a:moveTo>
                    <a:pt x="9413" y="1"/>
                  </a:moveTo>
                  <a:cubicBezTo>
                    <a:pt x="8264" y="1"/>
                    <a:pt x="7173" y="298"/>
                    <a:pt x="5907" y="915"/>
                  </a:cubicBezTo>
                  <a:cubicBezTo>
                    <a:pt x="4681" y="1528"/>
                    <a:pt x="3603" y="2288"/>
                    <a:pt x="2720" y="3195"/>
                  </a:cubicBezTo>
                  <a:lnTo>
                    <a:pt x="2720" y="3219"/>
                  </a:lnTo>
                  <a:cubicBezTo>
                    <a:pt x="1029" y="4935"/>
                    <a:pt x="49" y="7239"/>
                    <a:pt x="25" y="9469"/>
                  </a:cubicBezTo>
                  <a:cubicBezTo>
                    <a:pt x="0" y="12018"/>
                    <a:pt x="1201" y="14469"/>
                    <a:pt x="3186" y="15890"/>
                  </a:cubicBezTo>
                  <a:cubicBezTo>
                    <a:pt x="3970" y="16429"/>
                    <a:pt x="4902" y="16846"/>
                    <a:pt x="5931" y="17116"/>
                  </a:cubicBezTo>
                  <a:cubicBezTo>
                    <a:pt x="6764" y="17336"/>
                    <a:pt x="7622" y="17434"/>
                    <a:pt x="8505" y="17434"/>
                  </a:cubicBezTo>
                  <a:cubicBezTo>
                    <a:pt x="8823" y="17434"/>
                    <a:pt x="9142" y="17410"/>
                    <a:pt x="9460" y="17385"/>
                  </a:cubicBezTo>
                  <a:cubicBezTo>
                    <a:pt x="10661" y="17287"/>
                    <a:pt x="11642" y="16969"/>
                    <a:pt x="12499" y="16478"/>
                  </a:cubicBezTo>
                  <a:cubicBezTo>
                    <a:pt x="13749" y="15719"/>
                    <a:pt x="14583" y="14591"/>
                    <a:pt x="15146" y="13709"/>
                  </a:cubicBezTo>
                  <a:cubicBezTo>
                    <a:pt x="16029" y="12336"/>
                    <a:pt x="16592" y="11062"/>
                    <a:pt x="16911" y="9812"/>
                  </a:cubicBezTo>
                  <a:cubicBezTo>
                    <a:pt x="17328" y="8170"/>
                    <a:pt x="17303" y="6528"/>
                    <a:pt x="16813" y="5082"/>
                  </a:cubicBezTo>
                  <a:cubicBezTo>
                    <a:pt x="16029" y="2729"/>
                    <a:pt x="14093" y="989"/>
                    <a:pt x="11544" y="303"/>
                  </a:cubicBezTo>
                  <a:cubicBezTo>
                    <a:pt x="10782" y="103"/>
                    <a:pt x="10088" y="1"/>
                    <a:pt x="94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2316800" y="3289975"/>
              <a:ext cx="863325" cy="1152650"/>
            </a:xfrm>
            <a:custGeom>
              <a:rect b="b" l="l" r="r" t="t"/>
              <a:pathLst>
                <a:path extrusionOk="0" h="46106" w="34533">
                  <a:moveTo>
                    <a:pt x="21908" y="4097"/>
                  </a:moveTo>
                  <a:cubicBezTo>
                    <a:pt x="24121" y="4097"/>
                    <a:pt x="26365" y="4179"/>
                    <a:pt x="28528" y="4416"/>
                  </a:cubicBezTo>
                  <a:cubicBezTo>
                    <a:pt x="28896" y="4465"/>
                    <a:pt x="28994" y="4563"/>
                    <a:pt x="29068" y="4710"/>
                  </a:cubicBezTo>
                  <a:cubicBezTo>
                    <a:pt x="29607" y="5568"/>
                    <a:pt x="29435" y="7945"/>
                    <a:pt x="28700" y="9930"/>
                  </a:cubicBezTo>
                  <a:cubicBezTo>
                    <a:pt x="28357" y="10911"/>
                    <a:pt x="27867" y="11548"/>
                    <a:pt x="27401" y="11719"/>
                  </a:cubicBezTo>
                  <a:cubicBezTo>
                    <a:pt x="27107" y="11842"/>
                    <a:pt x="26617" y="11842"/>
                    <a:pt x="26151" y="11842"/>
                  </a:cubicBezTo>
                  <a:cubicBezTo>
                    <a:pt x="24166" y="11768"/>
                    <a:pt x="22205" y="11450"/>
                    <a:pt x="20318" y="10886"/>
                  </a:cubicBezTo>
                  <a:lnTo>
                    <a:pt x="20195" y="10837"/>
                  </a:lnTo>
                  <a:cubicBezTo>
                    <a:pt x="19391" y="10593"/>
                    <a:pt x="18419" y="10298"/>
                    <a:pt x="17386" y="10298"/>
                  </a:cubicBezTo>
                  <a:cubicBezTo>
                    <a:pt x="16657" y="10298"/>
                    <a:pt x="15898" y="10445"/>
                    <a:pt x="15147" y="10862"/>
                  </a:cubicBezTo>
                  <a:cubicBezTo>
                    <a:pt x="13333" y="11866"/>
                    <a:pt x="12451" y="14097"/>
                    <a:pt x="12818" y="16817"/>
                  </a:cubicBezTo>
                  <a:cubicBezTo>
                    <a:pt x="13039" y="18410"/>
                    <a:pt x="13504" y="19930"/>
                    <a:pt x="14191" y="21376"/>
                  </a:cubicBezTo>
                  <a:cubicBezTo>
                    <a:pt x="14387" y="21768"/>
                    <a:pt x="14828" y="22650"/>
                    <a:pt x="15735" y="23214"/>
                  </a:cubicBezTo>
                  <a:cubicBezTo>
                    <a:pt x="16477" y="23667"/>
                    <a:pt x="17273" y="23745"/>
                    <a:pt x="17846" y="23745"/>
                  </a:cubicBezTo>
                  <a:cubicBezTo>
                    <a:pt x="18048" y="23745"/>
                    <a:pt x="18223" y="23735"/>
                    <a:pt x="18357" y="23729"/>
                  </a:cubicBezTo>
                  <a:cubicBezTo>
                    <a:pt x="20220" y="23606"/>
                    <a:pt x="22058" y="23263"/>
                    <a:pt x="23823" y="22724"/>
                  </a:cubicBezTo>
                  <a:cubicBezTo>
                    <a:pt x="24187" y="22610"/>
                    <a:pt x="25081" y="22327"/>
                    <a:pt x="25520" y="22327"/>
                  </a:cubicBezTo>
                  <a:cubicBezTo>
                    <a:pt x="25553" y="22327"/>
                    <a:pt x="25584" y="22328"/>
                    <a:pt x="25612" y="22332"/>
                  </a:cubicBezTo>
                  <a:cubicBezTo>
                    <a:pt x="25636" y="22479"/>
                    <a:pt x="25685" y="22846"/>
                    <a:pt x="25514" y="23753"/>
                  </a:cubicBezTo>
                  <a:cubicBezTo>
                    <a:pt x="25342" y="24783"/>
                    <a:pt x="25171" y="25763"/>
                    <a:pt x="24778" y="26547"/>
                  </a:cubicBezTo>
                  <a:cubicBezTo>
                    <a:pt x="24484" y="27160"/>
                    <a:pt x="24043" y="27601"/>
                    <a:pt x="23602" y="27724"/>
                  </a:cubicBezTo>
                  <a:cubicBezTo>
                    <a:pt x="23482" y="27755"/>
                    <a:pt x="23345" y="27769"/>
                    <a:pt x="23193" y="27769"/>
                  </a:cubicBezTo>
                  <a:cubicBezTo>
                    <a:pt x="22755" y="27769"/>
                    <a:pt x="22199" y="27655"/>
                    <a:pt x="21617" y="27528"/>
                  </a:cubicBezTo>
                  <a:lnTo>
                    <a:pt x="21421" y="27479"/>
                  </a:lnTo>
                  <a:cubicBezTo>
                    <a:pt x="19730" y="27111"/>
                    <a:pt x="17990" y="26866"/>
                    <a:pt x="16274" y="26743"/>
                  </a:cubicBezTo>
                  <a:cubicBezTo>
                    <a:pt x="16112" y="26729"/>
                    <a:pt x="15955" y="26722"/>
                    <a:pt x="15803" y="26722"/>
                  </a:cubicBezTo>
                  <a:cubicBezTo>
                    <a:pt x="14623" y="26722"/>
                    <a:pt x="13753" y="27143"/>
                    <a:pt x="13210" y="27969"/>
                  </a:cubicBezTo>
                  <a:cubicBezTo>
                    <a:pt x="12598" y="28851"/>
                    <a:pt x="12696" y="29782"/>
                    <a:pt x="12745" y="30199"/>
                  </a:cubicBezTo>
                  <a:cubicBezTo>
                    <a:pt x="12892" y="31522"/>
                    <a:pt x="13112" y="32870"/>
                    <a:pt x="13406" y="34194"/>
                  </a:cubicBezTo>
                  <a:cubicBezTo>
                    <a:pt x="13553" y="34905"/>
                    <a:pt x="14044" y="37037"/>
                    <a:pt x="16053" y="37748"/>
                  </a:cubicBezTo>
                  <a:cubicBezTo>
                    <a:pt x="16501" y="37893"/>
                    <a:pt x="16927" y="37938"/>
                    <a:pt x="17302" y="37938"/>
                  </a:cubicBezTo>
                  <a:cubicBezTo>
                    <a:pt x="17625" y="37938"/>
                    <a:pt x="17910" y="37904"/>
                    <a:pt x="18137" y="37870"/>
                  </a:cubicBezTo>
                  <a:lnTo>
                    <a:pt x="24729" y="37061"/>
                  </a:lnTo>
                  <a:cubicBezTo>
                    <a:pt x="25612" y="36949"/>
                    <a:pt x="26566" y="36829"/>
                    <a:pt x="27483" y="36829"/>
                  </a:cubicBezTo>
                  <a:cubicBezTo>
                    <a:pt x="28170" y="36829"/>
                    <a:pt x="28836" y="36897"/>
                    <a:pt x="29435" y="37086"/>
                  </a:cubicBezTo>
                  <a:cubicBezTo>
                    <a:pt x="29337" y="38704"/>
                    <a:pt x="29141" y="40321"/>
                    <a:pt x="28798" y="41890"/>
                  </a:cubicBezTo>
                  <a:cubicBezTo>
                    <a:pt x="26642" y="41978"/>
                    <a:pt x="24473" y="42023"/>
                    <a:pt x="22304" y="42023"/>
                  </a:cubicBezTo>
                  <a:cubicBezTo>
                    <a:pt x="19074" y="42023"/>
                    <a:pt x="15843" y="41923"/>
                    <a:pt x="12647" y="41718"/>
                  </a:cubicBezTo>
                  <a:cubicBezTo>
                    <a:pt x="10343" y="41571"/>
                    <a:pt x="7916" y="41375"/>
                    <a:pt x="5637" y="40689"/>
                  </a:cubicBezTo>
                  <a:cubicBezTo>
                    <a:pt x="5319" y="40591"/>
                    <a:pt x="5147" y="40542"/>
                    <a:pt x="5073" y="40493"/>
                  </a:cubicBezTo>
                  <a:cubicBezTo>
                    <a:pt x="5024" y="40321"/>
                    <a:pt x="5024" y="39904"/>
                    <a:pt x="5024" y="39733"/>
                  </a:cubicBezTo>
                  <a:lnTo>
                    <a:pt x="4363" y="19905"/>
                  </a:lnTo>
                  <a:cubicBezTo>
                    <a:pt x="4240" y="16033"/>
                    <a:pt x="4093" y="12038"/>
                    <a:pt x="4363" y="8166"/>
                  </a:cubicBezTo>
                  <a:cubicBezTo>
                    <a:pt x="4436" y="7406"/>
                    <a:pt x="4510" y="6548"/>
                    <a:pt x="4828" y="6107"/>
                  </a:cubicBezTo>
                  <a:cubicBezTo>
                    <a:pt x="5270" y="5519"/>
                    <a:pt x="6397" y="5274"/>
                    <a:pt x="7451" y="5102"/>
                  </a:cubicBezTo>
                  <a:cubicBezTo>
                    <a:pt x="9804" y="4685"/>
                    <a:pt x="12279" y="4440"/>
                    <a:pt x="15024" y="4293"/>
                  </a:cubicBezTo>
                  <a:cubicBezTo>
                    <a:pt x="17193" y="4192"/>
                    <a:pt x="19533" y="4097"/>
                    <a:pt x="21908" y="4097"/>
                  </a:cubicBezTo>
                  <a:close/>
                  <a:moveTo>
                    <a:pt x="22077" y="0"/>
                  </a:moveTo>
                  <a:cubicBezTo>
                    <a:pt x="19560" y="0"/>
                    <a:pt x="17100" y="109"/>
                    <a:pt x="14828" y="225"/>
                  </a:cubicBezTo>
                  <a:cubicBezTo>
                    <a:pt x="11936" y="347"/>
                    <a:pt x="9289" y="641"/>
                    <a:pt x="6789" y="1058"/>
                  </a:cubicBezTo>
                  <a:cubicBezTo>
                    <a:pt x="4926" y="1377"/>
                    <a:pt x="2843" y="1916"/>
                    <a:pt x="1544" y="3681"/>
                  </a:cubicBezTo>
                  <a:cubicBezTo>
                    <a:pt x="564" y="5004"/>
                    <a:pt x="392" y="6524"/>
                    <a:pt x="294" y="7872"/>
                  </a:cubicBezTo>
                  <a:cubicBezTo>
                    <a:pt x="0" y="11940"/>
                    <a:pt x="123" y="16057"/>
                    <a:pt x="270" y="20028"/>
                  </a:cubicBezTo>
                  <a:lnTo>
                    <a:pt x="931" y="39855"/>
                  </a:lnTo>
                  <a:cubicBezTo>
                    <a:pt x="956" y="40640"/>
                    <a:pt x="980" y="41939"/>
                    <a:pt x="1838" y="43042"/>
                  </a:cubicBezTo>
                  <a:cubicBezTo>
                    <a:pt x="2574" y="43973"/>
                    <a:pt x="3578" y="44365"/>
                    <a:pt x="4485" y="44635"/>
                  </a:cubicBezTo>
                  <a:cubicBezTo>
                    <a:pt x="7157" y="45419"/>
                    <a:pt x="9951" y="45640"/>
                    <a:pt x="12377" y="45787"/>
                  </a:cubicBezTo>
                  <a:cubicBezTo>
                    <a:pt x="15759" y="46007"/>
                    <a:pt x="19141" y="46105"/>
                    <a:pt x="22548" y="46105"/>
                  </a:cubicBezTo>
                  <a:cubicBezTo>
                    <a:pt x="24778" y="46105"/>
                    <a:pt x="27009" y="46081"/>
                    <a:pt x="29239" y="45983"/>
                  </a:cubicBezTo>
                  <a:cubicBezTo>
                    <a:pt x="29705" y="45958"/>
                    <a:pt x="30612" y="45909"/>
                    <a:pt x="31420" y="45321"/>
                  </a:cubicBezTo>
                  <a:cubicBezTo>
                    <a:pt x="32401" y="44586"/>
                    <a:pt x="32646" y="43458"/>
                    <a:pt x="32768" y="42968"/>
                  </a:cubicBezTo>
                  <a:cubicBezTo>
                    <a:pt x="33160" y="41056"/>
                    <a:pt x="33430" y="39120"/>
                    <a:pt x="33528" y="37159"/>
                  </a:cubicBezTo>
                  <a:cubicBezTo>
                    <a:pt x="33553" y="36669"/>
                    <a:pt x="33602" y="35689"/>
                    <a:pt x="33013" y="34782"/>
                  </a:cubicBezTo>
                  <a:cubicBezTo>
                    <a:pt x="32499" y="33949"/>
                    <a:pt x="31714" y="33581"/>
                    <a:pt x="31175" y="33361"/>
                  </a:cubicBezTo>
                  <a:cubicBezTo>
                    <a:pt x="29949" y="32885"/>
                    <a:pt x="28691" y="32735"/>
                    <a:pt x="27482" y="32735"/>
                  </a:cubicBezTo>
                  <a:cubicBezTo>
                    <a:pt x="26324" y="32735"/>
                    <a:pt x="25210" y="32873"/>
                    <a:pt x="24215" y="32993"/>
                  </a:cubicBezTo>
                  <a:lnTo>
                    <a:pt x="17646" y="33802"/>
                  </a:lnTo>
                  <a:cubicBezTo>
                    <a:pt x="17622" y="33802"/>
                    <a:pt x="17573" y="33802"/>
                    <a:pt x="17548" y="33826"/>
                  </a:cubicBezTo>
                  <a:cubicBezTo>
                    <a:pt x="17499" y="33704"/>
                    <a:pt x="17450" y="33532"/>
                    <a:pt x="17401" y="33287"/>
                  </a:cubicBezTo>
                  <a:cubicBezTo>
                    <a:pt x="17205" y="32503"/>
                    <a:pt x="17058" y="31719"/>
                    <a:pt x="16960" y="30910"/>
                  </a:cubicBezTo>
                  <a:lnTo>
                    <a:pt x="16960" y="30910"/>
                  </a:lnTo>
                  <a:cubicBezTo>
                    <a:pt x="18161" y="31032"/>
                    <a:pt x="19362" y="31228"/>
                    <a:pt x="20538" y="31473"/>
                  </a:cubicBezTo>
                  <a:lnTo>
                    <a:pt x="20759" y="31522"/>
                  </a:lnTo>
                  <a:cubicBezTo>
                    <a:pt x="21474" y="31681"/>
                    <a:pt x="22301" y="31861"/>
                    <a:pt x="23182" y="31861"/>
                  </a:cubicBezTo>
                  <a:cubicBezTo>
                    <a:pt x="23661" y="31861"/>
                    <a:pt x="24155" y="31808"/>
                    <a:pt x="24656" y="31670"/>
                  </a:cubicBezTo>
                  <a:cubicBezTo>
                    <a:pt x="26249" y="31253"/>
                    <a:pt x="27622" y="30027"/>
                    <a:pt x="28455" y="28336"/>
                  </a:cubicBezTo>
                  <a:cubicBezTo>
                    <a:pt x="29092" y="27037"/>
                    <a:pt x="29337" y="25665"/>
                    <a:pt x="29558" y="24464"/>
                  </a:cubicBezTo>
                  <a:cubicBezTo>
                    <a:pt x="29729" y="23410"/>
                    <a:pt x="30170" y="20935"/>
                    <a:pt x="28381" y="19293"/>
                  </a:cubicBezTo>
                  <a:cubicBezTo>
                    <a:pt x="27507" y="18498"/>
                    <a:pt x="26502" y="18245"/>
                    <a:pt x="25533" y="18245"/>
                  </a:cubicBezTo>
                  <a:cubicBezTo>
                    <a:pt x="24438" y="18245"/>
                    <a:pt x="23389" y="18568"/>
                    <a:pt x="22622" y="18802"/>
                  </a:cubicBezTo>
                  <a:cubicBezTo>
                    <a:pt x="21151" y="19268"/>
                    <a:pt x="19632" y="19538"/>
                    <a:pt x="18088" y="19636"/>
                  </a:cubicBezTo>
                  <a:lnTo>
                    <a:pt x="17916" y="19636"/>
                  </a:lnTo>
                  <a:cubicBezTo>
                    <a:pt x="17892" y="19611"/>
                    <a:pt x="17892" y="19587"/>
                    <a:pt x="17867" y="19562"/>
                  </a:cubicBezTo>
                  <a:cubicBezTo>
                    <a:pt x="17352" y="18533"/>
                    <a:pt x="17034" y="17430"/>
                    <a:pt x="16862" y="16278"/>
                  </a:cubicBezTo>
                  <a:cubicBezTo>
                    <a:pt x="16740" y="15224"/>
                    <a:pt x="16960" y="14538"/>
                    <a:pt x="17132" y="14440"/>
                  </a:cubicBezTo>
                  <a:cubicBezTo>
                    <a:pt x="17191" y="14405"/>
                    <a:pt x="17279" y="14391"/>
                    <a:pt x="17387" y="14391"/>
                  </a:cubicBezTo>
                  <a:cubicBezTo>
                    <a:pt x="17814" y="14391"/>
                    <a:pt x="18549" y="14621"/>
                    <a:pt x="19019" y="14758"/>
                  </a:cubicBezTo>
                  <a:lnTo>
                    <a:pt x="19141" y="14807"/>
                  </a:lnTo>
                  <a:cubicBezTo>
                    <a:pt x="21372" y="15469"/>
                    <a:pt x="23676" y="15837"/>
                    <a:pt x="26004" y="15910"/>
                  </a:cubicBezTo>
                  <a:cubicBezTo>
                    <a:pt x="26216" y="15922"/>
                    <a:pt x="26430" y="15929"/>
                    <a:pt x="26647" y="15929"/>
                  </a:cubicBezTo>
                  <a:cubicBezTo>
                    <a:pt x="27358" y="15929"/>
                    <a:pt x="28095" y="15849"/>
                    <a:pt x="28847" y="15567"/>
                  </a:cubicBezTo>
                  <a:cubicBezTo>
                    <a:pt x="30489" y="14955"/>
                    <a:pt x="31763" y="13484"/>
                    <a:pt x="32548" y="11352"/>
                  </a:cubicBezTo>
                  <a:cubicBezTo>
                    <a:pt x="32744" y="10788"/>
                    <a:pt x="34533" y="5739"/>
                    <a:pt x="32572" y="2553"/>
                  </a:cubicBezTo>
                  <a:cubicBezTo>
                    <a:pt x="31763" y="1279"/>
                    <a:pt x="30538" y="519"/>
                    <a:pt x="28994" y="347"/>
                  </a:cubicBezTo>
                  <a:cubicBezTo>
                    <a:pt x="26706" y="90"/>
                    <a:pt x="24368" y="0"/>
                    <a:pt x="220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4830175" y="3303075"/>
              <a:ext cx="933175" cy="1129750"/>
            </a:xfrm>
            <a:custGeom>
              <a:rect b="b" l="l" r="r" t="t"/>
              <a:pathLst>
                <a:path extrusionOk="0" h="45190" w="37327">
                  <a:moveTo>
                    <a:pt x="8725" y="4097"/>
                  </a:moveTo>
                  <a:cubicBezTo>
                    <a:pt x="10743" y="4097"/>
                    <a:pt x="13302" y="4624"/>
                    <a:pt x="14509" y="4872"/>
                  </a:cubicBezTo>
                  <a:cubicBezTo>
                    <a:pt x="14803" y="4921"/>
                    <a:pt x="15098" y="4995"/>
                    <a:pt x="15343" y="5044"/>
                  </a:cubicBezTo>
                  <a:cubicBezTo>
                    <a:pt x="15563" y="5068"/>
                    <a:pt x="16200" y="5215"/>
                    <a:pt x="16347" y="5338"/>
                  </a:cubicBezTo>
                  <a:cubicBezTo>
                    <a:pt x="16445" y="5436"/>
                    <a:pt x="16593" y="5779"/>
                    <a:pt x="16544" y="7151"/>
                  </a:cubicBezTo>
                  <a:lnTo>
                    <a:pt x="16176" y="14234"/>
                  </a:lnTo>
                  <a:cubicBezTo>
                    <a:pt x="15931" y="19553"/>
                    <a:pt x="15661" y="25067"/>
                    <a:pt x="14681" y="30312"/>
                  </a:cubicBezTo>
                  <a:cubicBezTo>
                    <a:pt x="14583" y="30851"/>
                    <a:pt x="14313" y="32224"/>
                    <a:pt x="15294" y="33327"/>
                  </a:cubicBezTo>
                  <a:cubicBezTo>
                    <a:pt x="16147" y="34315"/>
                    <a:pt x="17331" y="34357"/>
                    <a:pt x="17918" y="34357"/>
                  </a:cubicBezTo>
                  <a:cubicBezTo>
                    <a:pt x="17972" y="34357"/>
                    <a:pt x="18020" y="34356"/>
                    <a:pt x="18063" y="34356"/>
                  </a:cubicBezTo>
                  <a:cubicBezTo>
                    <a:pt x="20195" y="34283"/>
                    <a:pt x="22303" y="34062"/>
                    <a:pt x="24337" y="33817"/>
                  </a:cubicBezTo>
                  <a:cubicBezTo>
                    <a:pt x="26627" y="33558"/>
                    <a:pt x="28806" y="33314"/>
                    <a:pt x="30968" y="33314"/>
                  </a:cubicBezTo>
                  <a:cubicBezTo>
                    <a:pt x="31675" y="33314"/>
                    <a:pt x="32380" y="33340"/>
                    <a:pt x="33087" y="33400"/>
                  </a:cubicBezTo>
                  <a:cubicBezTo>
                    <a:pt x="33209" y="35949"/>
                    <a:pt x="33111" y="38523"/>
                    <a:pt x="32768" y="41047"/>
                  </a:cubicBezTo>
                  <a:cubicBezTo>
                    <a:pt x="31472" y="41067"/>
                    <a:pt x="30173" y="41077"/>
                    <a:pt x="28873" y="41077"/>
                  </a:cubicBezTo>
                  <a:cubicBezTo>
                    <a:pt x="20642" y="41077"/>
                    <a:pt x="12365" y="40675"/>
                    <a:pt x="4216" y="39871"/>
                  </a:cubicBezTo>
                  <a:lnTo>
                    <a:pt x="4167" y="39871"/>
                  </a:lnTo>
                  <a:cubicBezTo>
                    <a:pt x="4118" y="36758"/>
                    <a:pt x="4436" y="33547"/>
                    <a:pt x="4730" y="30435"/>
                  </a:cubicBezTo>
                  <a:cubicBezTo>
                    <a:pt x="4779" y="29920"/>
                    <a:pt x="4853" y="29405"/>
                    <a:pt x="4902" y="28891"/>
                  </a:cubicBezTo>
                  <a:cubicBezTo>
                    <a:pt x="5196" y="25754"/>
                    <a:pt x="5441" y="22567"/>
                    <a:pt x="5637" y="19406"/>
                  </a:cubicBezTo>
                  <a:cubicBezTo>
                    <a:pt x="5809" y="16587"/>
                    <a:pt x="5931" y="13720"/>
                    <a:pt x="6005" y="10877"/>
                  </a:cubicBezTo>
                  <a:cubicBezTo>
                    <a:pt x="6029" y="10142"/>
                    <a:pt x="6005" y="9382"/>
                    <a:pt x="5980" y="8646"/>
                  </a:cubicBezTo>
                  <a:cubicBezTo>
                    <a:pt x="5931" y="7397"/>
                    <a:pt x="5882" y="6098"/>
                    <a:pt x="6078" y="5044"/>
                  </a:cubicBezTo>
                  <a:cubicBezTo>
                    <a:pt x="6127" y="4799"/>
                    <a:pt x="6225" y="4676"/>
                    <a:pt x="6397" y="4554"/>
                  </a:cubicBezTo>
                  <a:cubicBezTo>
                    <a:pt x="6907" y="4219"/>
                    <a:pt x="7753" y="4097"/>
                    <a:pt x="8725" y="4097"/>
                  </a:cubicBezTo>
                  <a:close/>
                  <a:moveTo>
                    <a:pt x="8805" y="0"/>
                  </a:moveTo>
                  <a:cubicBezTo>
                    <a:pt x="7029" y="0"/>
                    <a:pt x="5404" y="302"/>
                    <a:pt x="4142" y="1147"/>
                  </a:cubicBezTo>
                  <a:cubicBezTo>
                    <a:pt x="3039" y="1882"/>
                    <a:pt x="2328" y="2936"/>
                    <a:pt x="2059" y="4259"/>
                  </a:cubicBezTo>
                  <a:cubicBezTo>
                    <a:pt x="1765" y="5754"/>
                    <a:pt x="1838" y="7298"/>
                    <a:pt x="1887" y="8794"/>
                  </a:cubicBezTo>
                  <a:cubicBezTo>
                    <a:pt x="1912" y="9504"/>
                    <a:pt x="1936" y="10166"/>
                    <a:pt x="1912" y="10779"/>
                  </a:cubicBezTo>
                  <a:cubicBezTo>
                    <a:pt x="1838" y="13548"/>
                    <a:pt x="1716" y="16367"/>
                    <a:pt x="1544" y="19161"/>
                  </a:cubicBezTo>
                  <a:cubicBezTo>
                    <a:pt x="1373" y="22273"/>
                    <a:pt x="1128" y="25410"/>
                    <a:pt x="809" y="28499"/>
                  </a:cubicBezTo>
                  <a:cubicBezTo>
                    <a:pt x="760" y="29013"/>
                    <a:pt x="711" y="29528"/>
                    <a:pt x="662" y="30043"/>
                  </a:cubicBezTo>
                  <a:cubicBezTo>
                    <a:pt x="343" y="33278"/>
                    <a:pt x="0" y="36635"/>
                    <a:pt x="74" y="40018"/>
                  </a:cubicBezTo>
                  <a:cubicBezTo>
                    <a:pt x="74" y="40557"/>
                    <a:pt x="98" y="41684"/>
                    <a:pt x="882" y="42640"/>
                  </a:cubicBezTo>
                  <a:cubicBezTo>
                    <a:pt x="1814" y="43743"/>
                    <a:pt x="3162" y="43866"/>
                    <a:pt x="3799" y="43939"/>
                  </a:cubicBezTo>
                  <a:cubicBezTo>
                    <a:pt x="12107" y="44772"/>
                    <a:pt x="20563" y="45189"/>
                    <a:pt x="28920" y="45189"/>
                  </a:cubicBezTo>
                  <a:cubicBezTo>
                    <a:pt x="30342" y="45189"/>
                    <a:pt x="31763" y="45165"/>
                    <a:pt x="33185" y="45140"/>
                  </a:cubicBezTo>
                  <a:cubicBezTo>
                    <a:pt x="33724" y="45140"/>
                    <a:pt x="35146" y="45116"/>
                    <a:pt x="36053" y="43964"/>
                  </a:cubicBezTo>
                  <a:cubicBezTo>
                    <a:pt x="36567" y="43302"/>
                    <a:pt x="36665" y="42591"/>
                    <a:pt x="36714" y="42248"/>
                  </a:cubicBezTo>
                  <a:cubicBezTo>
                    <a:pt x="37180" y="39160"/>
                    <a:pt x="37327" y="36023"/>
                    <a:pt x="37155" y="32935"/>
                  </a:cubicBezTo>
                  <a:cubicBezTo>
                    <a:pt x="37131" y="32494"/>
                    <a:pt x="37082" y="31685"/>
                    <a:pt x="36567" y="30900"/>
                  </a:cubicBezTo>
                  <a:cubicBezTo>
                    <a:pt x="35660" y="29503"/>
                    <a:pt x="33969" y="29356"/>
                    <a:pt x="33406" y="29307"/>
                  </a:cubicBezTo>
                  <a:cubicBezTo>
                    <a:pt x="32641" y="29249"/>
                    <a:pt x="31880" y="29224"/>
                    <a:pt x="31122" y="29224"/>
                  </a:cubicBezTo>
                  <a:cubicBezTo>
                    <a:pt x="28671" y="29224"/>
                    <a:pt x="26255" y="29486"/>
                    <a:pt x="23896" y="29749"/>
                  </a:cubicBezTo>
                  <a:cubicBezTo>
                    <a:pt x="22156" y="29945"/>
                    <a:pt x="20514" y="30141"/>
                    <a:pt x="18847" y="30214"/>
                  </a:cubicBezTo>
                  <a:cubicBezTo>
                    <a:pt x="19754" y="24969"/>
                    <a:pt x="20024" y="19602"/>
                    <a:pt x="20269" y="14431"/>
                  </a:cubicBezTo>
                  <a:lnTo>
                    <a:pt x="20612" y="7348"/>
                  </a:lnTo>
                  <a:cubicBezTo>
                    <a:pt x="20686" y="6220"/>
                    <a:pt x="20784" y="3892"/>
                    <a:pt x="19141" y="2348"/>
                  </a:cubicBezTo>
                  <a:cubicBezTo>
                    <a:pt x="18137" y="1416"/>
                    <a:pt x="16813" y="1147"/>
                    <a:pt x="16127" y="1024"/>
                  </a:cubicBezTo>
                  <a:cubicBezTo>
                    <a:pt x="15882" y="975"/>
                    <a:pt x="15612" y="926"/>
                    <a:pt x="15343" y="853"/>
                  </a:cubicBezTo>
                  <a:cubicBezTo>
                    <a:pt x="13185" y="416"/>
                    <a:pt x="10891" y="0"/>
                    <a:pt x="880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0" name="Google Shape;2010;p46"/>
          <p:cNvSpPr/>
          <p:nvPr/>
        </p:nvSpPr>
        <p:spPr>
          <a:xfrm>
            <a:off x="1798763" y="1886913"/>
            <a:ext cx="518070" cy="537518"/>
          </a:xfrm>
          <a:custGeom>
            <a:rect b="b" l="l" r="r" t="t"/>
            <a:pathLst>
              <a:path extrusionOk="0" h="208745" w="200997">
                <a:moveTo>
                  <a:pt x="82639" y="30373"/>
                </a:moveTo>
                <a:cubicBezTo>
                  <a:pt x="93926" y="30373"/>
                  <a:pt x="105331" y="31079"/>
                  <a:pt x="116417" y="31766"/>
                </a:cubicBezTo>
                <a:cubicBezTo>
                  <a:pt x="127642" y="32453"/>
                  <a:pt x="139161" y="33163"/>
                  <a:pt x="150631" y="33163"/>
                </a:cubicBezTo>
                <a:cubicBezTo>
                  <a:pt x="152764" y="33163"/>
                  <a:pt x="154896" y="33139"/>
                  <a:pt x="157028" y="33090"/>
                </a:cubicBezTo>
                <a:cubicBezTo>
                  <a:pt x="157224" y="33090"/>
                  <a:pt x="157445" y="33041"/>
                  <a:pt x="157616" y="32992"/>
                </a:cubicBezTo>
                <a:lnTo>
                  <a:pt x="157616" y="32992"/>
                </a:lnTo>
                <a:cubicBezTo>
                  <a:pt x="157469" y="35026"/>
                  <a:pt x="157396" y="37256"/>
                  <a:pt x="157690" y="39536"/>
                </a:cubicBezTo>
                <a:lnTo>
                  <a:pt x="75929" y="39732"/>
                </a:lnTo>
                <a:cubicBezTo>
                  <a:pt x="76492" y="36668"/>
                  <a:pt x="76664" y="33531"/>
                  <a:pt x="76419" y="30418"/>
                </a:cubicBezTo>
                <a:cubicBezTo>
                  <a:pt x="76492" y="30418"/>
                  <a:pt x="76566" y="30443"/>
                  <a:pt x="76639" y="30443"/>
                </a:cubicBezTo>
                <a:lnTo>
                  <a:pt x="76688" y="30443"/>
                </a:lnTo>
                <a:cubicBezTo>
                  <a:pt x="78667" y="30395"/>
                  <a:pt x="80651" y="30373"/>
                  <a:pt x="82639" y="30373"/>
                </a:cubicBezTo>
                <a:close/>
                <a:moveTo>
                  <a:pt x="170223" y="20733"/>
                </a:moveTo>
                <a:cubicBezTo>
                  <a:pt x="170991" y="20733"/>
                  <a:pt x="171753" y="20854"/>
                  <a:pt x="172469" y="21105"/>
                </a:cubicBezTo>
                <a:cubicBezTo>
                  <a:pt x="172665" y="21179"/>
                  <a:pt x="172861" y="21203"/>
                  <a:pt x="173057" y="21203"/>
                </a:cubicBezTo>
                <a:cubicBezTo>
                  <a:pt x="173057" y="21497"/>
                  <a:pt x="173081" y="21791"/>
                  <a:pt x="173081" y="22085"/>
                </a:cubicBezTo>
                <a:cubicBezTo>
                  <a:pt x="173204" y="24977"/>
                  <a:pt x="173327" y="27845"/>
                  <a:pt x="173425" y="30737"/>
                </a:cubicBezTo>
                <a:cubicBezTo>
                  <a:pt x="173670" y="36742"/>
                  <a:pt x="173915" y="42795"/>
                  <a:pt x="174160" y="48898"/>
                </a:cubicBezTo>
                <a:cubicBezTo>
                  <a:pt x="173389" y="49028"/>
                  <a:pt x="172499" y="49126"/>
                  <a:pt x="171558" y="49126"/>
                </a:cubicBezTo>
                <a:cubicBezTo>
                  <a:pt x="170016" y="49126"/>
                  <a:pt x="168339" y="48862"/>
                  <a:pt x="166832" y="48040"/>
                </a:cubicBezTo>
                <a:cubicBezTo>
                  <a:pt x="164699" y="46839"/>
                  <a:pt x="163008" y="44486"/>
                  <a:pt x="162224" y="41570"/>
                </a:cubicBezTo>
                <a:cubicBezTo>
                  <a:pt x="161391" y="38531"/>
                  <a:pt x="161538" y="35296"/>
                  <a:pt x="161758" y="32526"/>
                </a:cubicBezTo>
                <a:cubicBezTo>
                  <a:pt x="162053" y="29070"/>
                  <a:pt x="162763" y="24806"/>
                  <a:pt x="165508" y="22429"/>
                </a:cubicBezTo>
                <a:cubicBezTo>
                  <a:pt x="166793" y="21330"/>
                  <a:pt x="168520" y="20733"/>
                  <a:pt x="170223" y="20733"/>
                </a:cubicBezTo>
                <a:close/>
                <a:moveTo>
                  <a:pt x="47525" y="21307"/>
                </a:moveTo>
                <a:cubicBezTo>
                  <a:pt x="47853" y="21307"/>
                  <a:pt x="48180" y="21329"/>
                  <a:pt x="48503" y="21375"/>
                </a:cubicBezTo>
                <a:cubicBezTo>
                  <a:pt x="50832" y="21693"/>
                  <a:pt x="53013" y="23139"/>
                  <a:pt x="54165" y="25174"/>
                </a:cubicBezTo>
                <a:cubicBezTo>
                  <a:pt x="54827" y="26325"/>
                  <a:pt x="55243" y="27722"/>
                  <a:pt x="55513" y="29585"/>
                </a:cubicBezTo>
                <a:cubicBezTo>
                  <a:pt x="56028" y="33310"/>
                  <a:pt x="55733" y="37354"/>
                  <a:pt x="54606" y="41962"/>
                </a:cubicBezTo>
                <a:cubicBezTo>
                  <a:pt x="54165" y="43702"/>
                  <a:pt x="53626" y="45516"/>
                  <a:pt x="52547" y="46913"/>
                </a:cubicBezTo>
                <a:cubicBezTo>
                  <a:pt x="51395" y="48383"/>
                  <a:pt x="49606" y="49364"/>
                  <a:pt x="47719" y="49511"/>
                </a:cubicBezTo>
                <a:cubicBezTo>
                  <a:pt x="47548" y="49524"/>
                  <a:pt x="47376" y="49531"/>
                  <a:pt x="47204" y="49531"/>
                </a:cubicBezTo>
                <a:cubicBezTo>
                  <a:pt x="45505" y="49531"/>
                  <a:pt x="43794" y="48879"/>
                  <a:pt x="42548" y="47722"/>
                </a:cubicBezTo>
                <a:cubicBezTo>
                  <a:pt x="42499" y="47648"/>
                  <a:pt x="42425" y="47599"/>
                  <a:pt x="42352" y="47550"/>
                </a:cubicBezTo>
                <a:cubicBezTo>
                  <a:pt x="43209" y="45834"/>
                  <a:pt x="43847" y="43727"/>
                  <a:pt x="44214" y="41227"/>
                </a:cubicBezTo>
                <a:cubicBezTo>
                  <a:pt x="45023" y="35982"/>
                  <a:pt x="44925" y="31203"/>
                  <a:pt x="43920" y="26987"/>
                </a:cubicBezTo>
                <a:cubicBezTo>
                  <a:pt x="43651" y="25933"/>
                  <a:pt x="43259" y="24512"/>
                  <a:pt x="42499" y="23139"/>
                </a:cubicBezTo>
                <a:cubicBezTo>
                  <a:pt x="43889" y="21978"/>
                  <a:pt x="45718" y="21307"/>
                  <a:pt x="47525" y="21307"/>
                </a:cubicBezTo>
                <a:close/>
                <a:moveTo>
                  <a:pt x="33092" y="21984"/>
                </a:moveTo>
                <a:cubicBezTo>
                  <a:pt x="33617" y="21984"/>
                  <a:pt x="34151" y="22041"/>
                  <a:pt x="34680" y="22159"/>
                </a:cubicBezTo>
                <a:cubicBezTo>
                  <a:pt x="36224" y="22502"/>
                  <a:pt x="37548" y="23262"/>
                  <a:pt x="38381" y="24291"/>
                </a:cubicBezTo>
                <a:cubicBezTo>
                  <a:pt x="39043" y="25124"/>
                  <a:pt x="39533" y="26252"/>
                  <a:pt x="39925" y="27943"/>
                </a:cubicBezTo>
                <a:cubicBezTo>
                  <a:pt x="40808" y="31644"/>
                  <a:pt x="40906" y="35884"/>
                  <a:pt x="40170" y="40590"/>
                </a:cubicBezTo>
                <a:cubicBezTo>
                  <a:pt x="39558" y="44658"/>
                  <a:pt x="38308" y="47231"/>
                  <a:pt x="36396" y="48408"/>
                </a:cubicBezTo>
                <a:cubicBezTo>
                  <a:pt x="34827" y="49364"/>
                  <a:pt x="32744" y="49486"/>
                  <a:pt x="30710" y="49535"/>
                </a:cubicBezTo>
                <a:cubicBezTo>
                  <a:pt x="30586" y="49538"/>
                  <a:pt x="30456" y="49540"/>
                  <a:pt x="30322" y="49540"/>
                </a:cubicBezTo>
                <a:cubicBezTo>
                  <a:pt x="29346" y="49540"/>
                  <a:pt x="28176" y="49440"/>
                  <a:pt x="27744" y="48923"/>
                </a:cubicBezTo>
                <a:cubicBezTo>
                  <a:pt x="27499" y="48628"/>
                  <a:pt x="27205" y="48408"/>
                  <a:pt x="26887" y="48285"/>
                </a:cubicBezTo>
                <a:cubicBezTo>
                  <a:pt x="27107" y="42403"/>
                  <a:pt x="27328" y="36546"/>
                  <a:pt x="27573" y="30737"/>
                </a:cubicBezTo>
                <a:cubicBezTo>
                  <a:pt x="27646" y="28678"/>
                  <a:pt x="27744" y="26644"/>
                  <a:pt x="27818" y="24610"/>
                </a:cubicBezTo>
                <a:cubicBezTo>
                  <a:pt x="27990" y="24487"/>
                  <a:pt x="28161" y="24340"/>
                  <a:pt x="28284" y="24144"/>
                </a:cubicBezTo>
                <a:cubicBezTo>
                  <a:pt x="29271" y="22789"/>
                  <a:pt x="31116" y="21984"/>
                  <a:pt x="33092" y="21984"/>
                </a:cubicBezTo>
                <a:close/>
                <a:moveTo>
                  <a:pt x="65435" y="19955"/>
                </a:moveTo>
                <a:cubicBezTo>
                  <a:pt x="66409" y="19955"/>
                  <a:pt x="67229" y="20111"/>
                  <a:pt x="67914" y="20419"/>
                </a:cubicBezTo>
                <a:cubicBezTo>
                  <a:pt x="70390" y="21546"/>
                  <a:pt x="71468" y="24830"/>
                  <a:pt x="71934" y="27379"/>
                </a:cubicBezTo>
                <a:cubicBezTo>
                  <a:pt x="72890" y="32722"/>
                  <a:pt x="72497" y="38261"/>
                  <a:pt x="70782" y="43384"/>
                </a:cubicBezTo>
                <a:cubicBezTo>
                  <a:pt x="70022" y="45638"/>
                  <a:pt x="69164" y="47231"/>
                  <a:pt x="68110" y="48334"/>
                </a:cubicBezTo>
                <a:cubicBezTo>
                  <a:pt x="66567" y="49967"/>
                  <a:pt x="64215" y="50826"/>
                  <a:pt x="61768" y="50826"/>
                </a:cubicBezTo>
                <a:cubicBezTo>
                  <a:pt x="60172" y="50826"/>
                  <a:pt x="58537" y="50461"/>
                  <a:pt x="57057" y="49707"/>
                </a:cubicBezTo>
                <a:cubicBezTo>
                  <a:pt x="57032" y="49217"/>
                  <a:pt x="56812" y="48775"/>
                  <a:pt x="56444" y="48408"/>
                </a:cubicBezTo>
                <a:cubicBezTo>
                  <a:pt x="57547" y="46643"/>
                  <a:pt x="58135" y="44682"/>
                  <a:pt x="58576" y="42942"/>
                </a:cubicBezTo>
                <a:cubicBezTo>
                  <a:pt x="59851" y="37820"/>
                  <a:pt x="60170" y="33261"/>
                  <a:pt x="59557" y="28997"/>
                </a:cubicBezTo>
                <a:cubicBezTo>
                  <a:pt x="59263" y="26767"/>
                  <a:pt x="58699" y="24928"/>
                  <a:pt x="57841" y="23384"/>
                </a:cubicBezTo>
                <a:cubicBezTo>
                  <a:pt x="57915" y="23286"/>
                  <a:pt x="57988" y="23164"/>
                  <a:pt x="58037" y="23041"/>
                </a:cubicBezTo>
                <a:cubicBezTo>
                  <a:pt x="58846" y="21350"/>
                  <a:pt x="61150" y="20590"/>
                  <a:pt x="62964" y="20223"/>
                </a:cubicBezTo>
                <a:cubicBezTo>
                  <a:pt x="63880" y="20044"/>
                  <a:pt x="64701" y="19955"/>
                  <a:pt x="65435" y="19955"/>
                </a:cubicBezTo>
                <a:close/>
                <a:moveTo>
                  <a:pt x="158548" y="43580"/>
                </a:moveTo>
                <a:cubicBezTo>
                  <a:pt x="159749" y="47133"/>
                  <a:pt x="162004" y="50025"/>
                  <a:pt x="164847" y="51618"/>
                </a:cubicBezTo>
                <a:cubicBezTo>
                  <a:pt x="167052" y="52844"/>
                  <a:pt x="169405" y="53212"/>
                  <a:pt x="171537" y="53212"/>
                </a:cubicBezTo>
                <a:cubicBezTo>
                  <a:pt x="172518" y="53212"/>
                  <a:pt x="173449" y="53138"/>
                  <a:pt x="174307" y="53015"/>
                </a:cubicBezTo>
                <a:cubicBezTo>
                  <a:pt x="174503" y="58873"/>
                  <a:pt x="174675" y="64755"/>
                  <a:pt x="174822" y="70637"/>
                </a:cubicBezTo>
                <a:cubicBezTo>
                  <a:pt x="174699" y="70613"/>
                  <a:pt x="174552" y="70588"/>
                  <a:pt x="174405" y="70588"/>
                </a:cubicBezTo>
                <a:lnTo>
                  <a:pt x="174380" y="70588"/>
                </a:lnTo>
                <a:cubicBezTo>
                  <a:pt x="154896" y="70760"/>
                  <a:pt x="135142" y="71152"/>
                  <a:pt x="115633" y="71716"/>
                </a:cubicBezTo>
                <a:cubicBezTo>
                  <a:pt x="115584" y="71299"/>
                  <a:pt x="115559" y="70858"/>
                  <a:pt x="115510" y="70417"/>
                </a:cubicBezTo>
                <a:cubicBezTo>
                  <a:pt x="115241" y="67819"/>
                  <a:pt x="114751" y="65098"/>
                  <a:pt x="112961" y="62917"/>
                </a:cubicBezTo>
                <a:cubicBezTo>
                  <a:pt x="111148" y="60682"/>
                  <a:pt x="108101" y="59408"/>
                  <a:pt x="104788" y="59408"/>
                </a:cubicBezTo>
                <a:cubicBezTo>
                  <a:pt x="104250" y="59408"/>
                  <a:pt x="103706" y="59442"/>
                  <a:pt x="103158" y="59510"/>
                </a:cubicBezTo>
                <a:cubicBezTo>
                  <a:pt x="99898" y="59927"/>
                  <a:pt x="96957" y="61373"/>
                  <a:pt x="94359" y="62672"/>
                </a:cubicBezTo>
                <a:cubicBezTo>
                  <a:pt x="93894" y="62280"/>
                  <a:pt x="93428" y="61937"/>
                  <a:pt x="92938" y="61618"/>
                </a:cubicBezTo>
                <a:cubicBezTo>
                  <a:pt x="90866" y="60278"/>
                  <a:pt x="88443" y="59590"/>
                  <a:pt x="86000" y="59590"/>
                </a:cubicBezTo>
                <a:cubicBezTo>
                  <a:pt x="85091" y="59590"/>
                  <a:pt x="84179" y="59685"/>
                  <a:pt x="83281" y="59878"/>
                </a:cubicBezTo>
                <a:cubicBezTo>
                  <a:pt x="80267" y="60564"/>
                  <a:pt x="77546" y="62353"/>
                  <a:pt x="75733" y="64853"/>
                </a:cubicBezTo>
                <a:cubicBezTo>
                  <a:pt x="73723" y="63285"/>
                  <a:pt x="71297" y="62255"/>
                  <a:pt x="68772" y="61986"/>
                </a:cubicBezTo>
                <a:cubicBezTo>
                  <a:pt x="68360" y="61943"/>
                  <a:pt x="67952" y="61922"/>
                  <a:pt x="67548" y="61922"/>
                </a:cubicBezTo>
                <a:cubicBezTo>
                  <a:pt x="64252" y="61922"/>
                  <a:pt x="61266" y="63333"/>
                  <a:pt x="59214" y="65932"/>
                </a:cubicBezTo>
                <a:cubicBezTo>
                  <a:pt x="57449" y="68186"/>
                  <a:pt x="56518" y="70833"/>
                  <a:pt x="56052" y="73333"/>
                </a:cubicBezTo>
                <a:cubicBezTo>
                  <a:pt x="50243" y="73204"/>
                  <a:pt x="44400" y="73143"/>
                  <a:pt x="38568" y="73143"/>
                </a:cubicBezTo>
                <a:cubicBezTo>
                  <a:pt x="34411" y="73143"/>
                  <a:pt x="30258" y="73174"/>
                  <a:pt x="26127" y="73235"/>
                </a:cubicBezTo>
                <a:cubicBezTo>
                  <a:pt x="26274" y="66495"/>
                  <a:pt x="26470" y="59755"/>
                  <a:pt x="26715" y="53040"/>
                </a:cubicBezTo>
                <a:cubicBezTo>
                  <a:pt x="27941" y="53555"/>
                  <a:pt x="29264" y="53628"/>
                  <a:pt x="30220" y="53628"/>
                </a:cubicBezTo>
                <a:lnTo>
                  <a:pt x="30808" y="53628"/>
                </a:lnTo>
                <a:cubicBezTo>
                  <a:pt x="33283" y="53579"/>
                  <a:pt x="36102" y="53383"/>
                  <a:pt x="38528" y="51888"/>
                </a:cubicBezTo>
                <a:cubicBezTo>
                  <a:pt x="39018" y="51594"/>
                  <a:pt x="39484" y="51251"/>
                  <a:pt x="39925" y="50834"/>
                </a:cubicBezTo>
                <a:cubicBezTo>
                  <a:pt x="41911" y="52623"/>
                  <a:pt x="44557" y="53628"/>
                  <a:pt x="47229" y="53628"/>
                </a:cubicBezTo>
                <a:cubicBezTo>
                  <a:pt x="47499" y="53628"/>
                  <a:pt x="47768" y="53628"/>
                  <a:pt x="48062" y="53604"/>
                </a:cubicBezTo>
                <a:cubicBezTo>
                  <a:pt x="49925" y="53457"/>
                  <a:pt x="51763" y="52770"/>
                  <a:pt x="53332" y="51692"/>
                </a:cubicBezTo>
                <a:cubicBezTo>
                  <a:pt x="53724" y="52354"/>
                  <a:pt x="54336" y="52917"/>
                  <a:pt x="55170" y="53334"/>
                </a:cubicBezTo>
                <a:cubicBezTo>
                  <a:pt x="57253" y="54412"/>
                  <a:pt x="59532" y="54927"/>
                  <a:pt x="61763" y="54927"/>
                </a:cubicBezTo>
                <a:cubicBezTo>
                  <a:pt x="65316" y="54927"/>
                  <a:pt x="68723" y="53628"/>
                  <a:pt x="71076" y="51153"/>
                </a:cubicBezTo>
                <a:cubicBezTo>
                  <a:pt x="73037" y="49094"/>
                  <a:pt x="74042" y="46496"/>
                  <a:pt x="74654" y="44707"/>
                </a:cubicBezTo>
                <a:cubicBezTo>
                  <a:pt x="74752" y="44413"/>
                  <a:pt x="74850" y="44119"/>
                  <a:pt x="74924" y="43825"/>
                </a:cubicBezTo>
                <a:lnTo>
                  <a:pt x="158082" y="43629"/>
                </a:lnTo>
                <a:cubicBezTo>
                  <a:pt x="158254" y="43629"/>
                  <a:pt x="158401" y="43604"/>
                  <a:pt x="158548" y="43580"/>
                </a:cubicBezTo>
                <a:close/>
                <a:moveTo>
                  <a:pt x="174920" y="74608"/>
                </a:moveTo>
                <a:cubicBezTo>
                  <a:pt x="174969" y="77230"/>
                  <a:pt x="174993" y="79828"/>
                  <a:pt x="175042" y="82451"/>
                </a:cubicBezTo>
                <a:cubicBezTo>
                  <a:pt x="174871" y="82426"/>
                  <a:pt x="174699" y="82377"/>
                  <a:pt x="174527" y="82377"/>
                </a:cubicBezTo>
                <a:lnTo>
                  <a:pt x="174503" y="82377"/>
                </a:lnTo>
                <a:cubicBezTo>
                  <a:pt x="166793" y="82513"/>
                  <a:pt x="159045" y="82580"/>
                  <a:pt x="151289" y="82580"/>
                </a:cubicBezTo>
                <a:cubicBezTo>
                  <a:pt x="139541" y="82580"/>
                  <a:pt x="127776" y="82427"/>
                  <a:pt x="116099" y="82132"/>
                </a:cubicBezTo>
                <a:cubicBezTo>
                  <a:pt x="115952" y="82132"/>
                  <a:pt x="115780" y="82132"/>
                  <a:pt x="115633" y="82181"/>
                </a:cubicBezTo>
                <a:cubicBezTo>
                  <a:pt x="115804" y="80049"/>
                  <a:pt x="115878" y="77941"/>
                  <a:pt x="115829" y="75809"/>
                </a:cubicBezTo>
                <a:cubicBezTo>
                  <a:pt x="135289" y="75245"/>
                  <a:pt x="154994" y="74853"/>
                  <a:pt x="174429" y="74681"/>
                </a:cubicBezTo>
                <a:cubicBezTo>
                  <a:pt x="174601" y="74681"/>
                  <a:pt x="174748" y="74657"/>
                  <a:pt x="174920" y="74608"/>
                </a:cubicBezTo>
                <a:close/>
                <a:moveTo>
                  <a:pt x="38320" y="77235"/>
                </a:moveTo>
                <a:cubicBezTo>
                  <a:pt x="44074" y="77235"/>
                  <a:pt x="49839" y="77297"/>
                  <a:pt x="55562" y="77426"/>
                </a:cubicBezTo>
                <a:cubicBezTo>
                  <a:pt x="55537" y="77794"/>
                  <a:pt x="55513" y="78161"/>
                  <a:pt x="55513" y="78505"/>
                </a:cubicBezTo>
                <a:cubicBezTo>
                  <a:pt x="55439" y="80710"/>
                  <a:pt x="55537" y="82696"/>
                  <a:pt x="55782" y="84485"/>
                </a:cubicBezTo>
                <a:lnTo>
                  <a:pt x="25931" y="85294"/>
                </a:lnTo>
                <a:cubicBezTo>
                  <a:pt x="25955" y="82647"/>
                  <a:pt x="26004" y="79975"/>
                  <a:pt x="26053" y="77328"/>
                </a:cubicBezTo>
                <a:cubicBezTo>
                  <a:pt x="30123" y="77267"/>
                  <a:pt x="34219" y="77235"/>
                  <a:pt x="38320" y="77235"/>
                </a:cubicBezTo>
                <a:close/>
                <a:moveTo>
                  <a:pt x="67498" y="66005"/>
                </a:moveTo>
                <a:cubicBezTo>
                  <a:pt x="67792" y="66005"/>
                  <a:pt x="68086" y="66030"/>
                  <a:pt x="68331" y="66054"/>
                </a:cubicBezTo>
                <a:cubicBezTo>
                  <a:pt x="71444" y="66397"/>
                  <a:pt x="74483" y="68481"/>
                  <a:pt x="75831" y="71275"/>
                </a:cubicBezTo>
                <a:cubicBezTo>
                  <a:pt x="77497" y="74657"/>
                  <a:pt x="77497" y="78848"/>
                  <a:pt x="77252" y="82475"/>
                </a:cubicBezTo>
                <a:cubicBezTo>
                  <a:pt x="77032" y="85955"/>
                  <a:pt x="76590" y="89509"/>
                  <a:pt x="74703" y="92180"/>
                </a:cubicBezTo>
                <a:cubicBezTo>
                  <a:pt x="74164" y="92916"/>
                  <a:pt x="73576" y="93528"/>
                  <a:pt x="72939" y="93970"/>
                </a:cubicBezTo>
                <a:cubicBezTo>
                  <a:pt x="71945" y="94641"/>
                  <a:pt x="70711" y="94978"/>
                  <a:pt x="69427" y="94978"/>
                </a:cubicBezTo>
                <a:cubicBezTo>
                  <a:pt x="68178" y="94978"/>
                  <a:pt x="66881" y="94659"/>
                  <a:pt x="65709" y="94019"/>
                </a:cubicBezTo>
                <a:cubicBezTo>
                  <a:pt x="63478" y="92793"/>
                  <a:pt x="61689" y="90514"/>
                  <a:pt x="60684" y="87622"/>
                </a:cubicBezTo>
                <a:cubicBezTo>
                  <a:pt x="59826" y="85195"/>
                  <a:pt x="59483" y="82328"/>
                  <a:pt x="59606" y="78627"/>
                </a:cubicBezTo>
                <a:cubicBezTo>
                  <a:pt x="59753" y="73970"/>
                  <a:pt x="60660" y="70735"/>
                  <a:pt x="62424" y="68456"/>
                </a:cubicBezTo>
                <a:cubicBezTo>
                  <a:pt x="63968" y="66520"/>
                  <a:pt x="65929" y="66005"/>
                  <a:pt x="67498" y="66005"/>
                </a:cubicBezTo>
                <a:close/>
                <a:moveTo>
                  <a:pt x="104815" y="63502"/>
                </a:moveTo>
                <a:cubicBezTo>
                  <a:pt x="106601" y="63502"/>
                  <a:pt x="108600" y="64035"/>
                  <a:pt x="109800" y="65515"/>
                </a:cubicBezTo>
                <a:cubicBezTo>
                  <a:pt x="110903" y="66863"/>
                  <a:pt x="111221" y="68873"/>
                  <a:pt x="111442" y="70833"/>
                </a:cubicBezTo>
                <a:cubicBezTo>
                  <a:pt x="111932" y="75539"/>
                  <a:pt x="111859" y="80294"/>
                  <a:pt x="111221" y="84975"/>
                </a:cubicBezTo>
                <a:cubicBezTo>
                  <a:pt x="110976" y="86862"/>
                  <a:pt x="110609" y="88847"/>
                  <a:pt x="109677" y="90416"/>
                </a:cubicBezTo>
                <a:cubicBezTo>
                  <a:pt x="108967" y="91617"/>
                  <a:pt x="107839" y="92720"/>
                  <a:pt x="106393" y="93577"/>
                </a:cubicBezTo>
                <a:cubicBezTo>
                  <a:pt x="104820" y="94540"/>
                  <a:pt x="103201" y="95076"/>
                  <a:pt x="101646" y="95076"/>
                </a:cubicBezTo>
                <a:cubicBezTo>
                  <a:pt x="101578" y="95076"/>
                  <a:pt x="101510" y="95075"/>
                  <a:pt x="101442" y="95073"/>
                </a:cubicBezTo>
                <a:cubicBezTo>
                  <a:pt x="99776" y="95073"/>
                  <a:pt x="98183" y="94411"/>
                  <a:pt x="97202" y="93332"/>
                </a:cubicBezTo>
                <a:cubicBezTo>
                  <a:pt x="97178" y="93308"/>
                  <a:pt x="97153" y="93283"/>
                  <a:pt x="97129" y="93259"/>
                </a:cubicBezTo>
                <a:cubicBezTo>
                  <a:pt x="98648" y="90489"/>
                  <a:pt x="99139" y="87377"/>
                  <a:pt x="99531" y="84411"/>
                </a:cubicBezTo>
                <a:cubicBezTo>
                  <a:pt x="99972" y="80759"/>
                  <a:pt x="100413" y="76519"/>
                  <a:pt x="99653" y="72426"/>
                </a:cubicBezTo>
                <a:cubicBezTo>
                  <a:pt x="99188" y="69976"/>
                  <a:pt x="98305" y="67770"/>
                  <a:pt x="97104" y="65883"/>
                </a:cubicBezTo>
                <a:cubicBezTo>
                  <a:pt x="99237" y="64829"/>
                  <a:pt x="101418" y="63848"/>
                  <a:pt x="103648" y="63579"/>
                </a:cubicBezTo>
                <a:cubicBezTo>
                  <a:pt x="104018" y="63529"/>
                  <a:pt x="104411" y="63502"/>
                  <a:pt x="104815" y="63502"/>
                </a:cubicBezTo>
                <a:close/>
                <a:moveTo>
                  <a:pt x="85988" y="63701"/>
                </a:moveTo>
                <a:cubicBezTo>
                  <a:pt x="87653" y="63701"/>
                  <a:pt x="89336" y="64172"/>
                  <a:pt x="90732" y="65049"/>
                </a:cubicBezTo>
                <a:cubicBezTo>
                  <a:pt x="93158" y="66618"/>
                  <a:pt x="94948" y="69583"/>
                  <a:pt x="95609" y="73162"/>
                </a:cubicBezTo>
                <a:cubicBezTo>
                  <a:pt x="96271" y="76691"/>
                  <a:pt x="95903" y="80392"/>
                  <a:pt x="95462" y="83897"/>
                </a:cubicBezTo>
                <a:cubicBezTo>
                  <a:pt x="95119" y="86568"/>
                  <a:pt x="94727" y="89141"/>
                  <a:pt x="93551" y="91274"/>
                </a:cubicBezTo>
                <a:cubicBezTo>
                  <a:pt x="92104" y="93872"/>
                  <a:pt x="89360" y="95759"/>
                  <a:pt x="86394" y="96175"/>
                </a:cubicBezTo>
                <a:cubicBezTo>
                  <a:pt x="85971" y="96235"/>
                  <a:pt x="85543" y="96264"/>
                  <a:pt x="85116" y="96264"/>
                </a:cubicBezTo>
                <a:cubicBezTo>
                  <a:pt x="82721" y="96264"/>
                  <a:pt x="80319" y="95354"/>
                  <a:pt x="78551" y="93774"/>
                </a:cubicBezTo>
                <a:cubicBezTo>
                  <a:pt x="80585" y="90440"/>
                  <a:pt x="81100" y="86519"/>
                  <a:pt x="81345" y="82745"/>
                </a:cubicBezTo>
                <a:cubicBezTo>
                  <a:pt x="81615" y="78554"/>
                  <a:pt x="81590" y="73725"/>
                  <a:pt x="79507" y="69485"/>
                </a:cubicBezTo>
                <a:cubicBezTo>
                  <a:pt x="79237" y="68922"/>
                  <a:pt x="78943" y="68407"/>
                  <a:pt x="78576" y="67892"/>
                </a:cubicBezTo>
                <a:cubicBezTo>
                  <a:pt x="78625" y="67843"/>
                  <a:pt x="78674" y="67770"/>
                  <a:pt x="78723" y="67721"/>
                </a:cubicBezTo>
                <a:cubicBezTo>
                  <a:pt x="79924" y="65809"/>
                  <a:pt x="81982" y="64363"/>
                  <a:pt x="84164" y="63897"/>
                </a:cubicBezTo>
                <a:cubicBezTo>
                  <a:pt x="84759" y="63765"/>
                  <a:pt x="85372" y="63701"/>
                  <a:pt x="85988" y="63701"/>
                </a:cubicBezTo>
                <a:close/>
                <a:moveTo>
                  <a:pt x="115216" y="86053"/>
                </a:moveTo>
                <a:cubicBezTo>
                  <a:pt x="115461" y="86151"/>
                  <a:pt x="115706" y="86225"/>
                  <a:pt x="116001" y="86225"/>
                </a:cubicBezTo>
                <a:cubicBezTo>
                  <a:pt x="127716" y="86519"/>
                  <a:pt x="139529" y="86666"/>
                  <a:pt x="151318" y="86666"/>
                </a:cubicBezTo>
                <a:cubicBezTo>
                  <a:pt x="159087" y="86666"/>
                  <a:pt x="166856" y="86617"/>
                  <a:pt x="174577" y="86470"/>
                </a:cubicBezTo>
                <a:cubicBezTo>
                  <a:pt x="174748" y="86470"/>
                  <a:pt x="174920" y="86445"/>
                  <a:pt x="175067" y="86396"/>
                </a:cubicBezTo>
                <a:lnTo>
                  <a:pt x="175067" y="86396"/>
                </a:lnTo>
                <a:cubicBezTo>
                  <a:pt x="175165" y="98675"/>
                  <a:pt x="174993" y="110954"/>
                  <a:pt x="174356" y="123135"/>
                </a:cubicBezTo>
                <a:lnTo>
                  <a:pt x="166096" y="122743"/>
                </a:lnTo>
                <a:cubicBezTo>
                  <a:pt x="165974" y="122743"/>
                  <a:pt x="165876" y="122743"/>
                  <a:pt x="165753" y="122767"/>
                </a:cubicBezTo>
                <a:cubicBezTo>
                  <a:pt x="165729" y="122449"/>
                  <a:pt x="165704" y="122130"/>
                  <a:pt x="165680" y="121836"/>
                </a:cubicBezTo>
                <a:cubicBezTo>
                  <a:pt x="165410" y="119214"/>
                  <a:pt x="164920" y="116518"/>
                  <a:pt x="163131" y="114336"/>
                </a:cubicBezTo>
                <a:cubicBezTo>
                  <a:pt x="161325" y="112110"/>
                  <a:pt x="158295" y="110820"/>
                  <a:pt x="154998" y="110820"/>
                </a:cubicBezTo>
                <a:cubicBezTo>
                  <a:pt x="154447" y="110820"/>
                  <a:pt x="153889" y="110856"/>
                  <a:pt x="153327" y="110930"/>
                </a:cubicBezTo>
                <a:cubicBezTo>
                  <a:pt x="150068" y="111322"/>
                  <a:pt x="147127" y="112792"/>
                  <a:pt x="144529" y="114091"/>
                </a:cubicBezTo>
                <a:cubicBezTo>
                  <a:pt x="144063" y="113699"/>
                  <a:pt x="143597" y="113332"/>
                  <a:pt x="143107" y="113037"/>
                </a:cubicBezTo>
                <a:cubicBezTo>
                  <a:pt x="141039" y="111700"/>
                  <a:pt x="138620" y="110999"/>
                  <a:pt x="136182" y="110999"/>
                </a:cubicBezTo>
                <a:cubicBezTo>
                  <a:pt x="135269" y="110999"/>
                  <a:pt x="134352" y="111097"/>
                  <a:pt x="133451" y="111297"/>
                </a:cubicBezTo>
                <a:cubicBezTo>
                  <a:pt x="130436" y="111959"/>
                  <a:pt x="127716" y="113773"/>
                  <a:pt x="125902" y="116273"/>
                </a:cubicBezTo>
                <a:cubicBezTo>
                  <a:pt x="123892" y="114704"/>
                  <a:pt x="121466" y="113675"/>
                  <a:pt x="118942" y="113405"/>
                </a:cubicBezTo>
                <a:cubicBezTo>
                  <a:pt x="118514" y="113358"/>
                  <a:pt x="118090" y="113335"/>
                  <a:pt x="117672" y="113335"/>
                </a:cubicBezTo>
                <a:cubicBezTo>
                  <a:pt x="114394" y="113335"/>
                  <a:pt x="111426" y="114762"/>
                  <a:pt x="109383" y="117326"/>
                </a:cubicBezTo>
                <a:cubicBezTo>
                  <a:pt x="107521" y="119704"/>
                  <a:pt x="106614" y="122522"/>
                  <a:pt x="106148" y="125145"/>
                </a:cubicBezTo>
                <a:lnTo>
                  <a:pt x="84948" y="124630"/>
                </a:lnTo>
                <a:cubicBezTo>
                  <a:pt x="84801" y="124630"/>
                  <a:pt x="84678" y="124630"/>
                  <a:pt x="84556" y="124655"/>
                </a:cubicBezTo>
                <a:cubicBezTo>
                  <a:pt x="84360" y="122841"/>
                  <a:pt x="84090" y="121027"/>
                  <a:pt x="83698" y="119238"/>
                </a:cubicBezTo>
                <a:cubicBezTo>
                  <a:pt x="83355" y="117621"/>
                  <a:pt x="82889" y="115929"/>
                  <a:pt x="81835" y="114483"/>
                </a:cubicBezTo>
                <a:cubicBezTo>
                  <a:pt x="80216" y="112283"/>
                  <a:pt x="77367" y="110997"/>
                  <a:pt x="74285" y="110997"/>
                </a:cubicBezTo>
                <a:cubicBezTo>
                  <a:pt x="73727" y="110997"/>
                  <a:pt x="73162" y="111039"/>
                  <a:pt x="72596" y="111126"/>
                </a:cubicBezTo>
                <a:cubicBezTo>
                  <a:pt x="69581" y="111591"/>
                  <a:pt x="66909" y="113135"/>
                  <a:pt x="64459" y="114729"/>
                </a:cubicBezTo>
                <a:cubicBezTo>
                  <a:pt x="64336" y="114802"/>
                  <a:pt x="64214" y="114900"/>
                  <a:pt x="64115" y="114998"/>
                </a:cubicBezTo>
                <a:cubicBezTo>
                  <a:pt x="63380" y="114263"/>
                  <a:pt x="62571" y="113675"/>
                  <a:pt x="61665" y="113234"/>
                </a:cubicBezTo>
                <a:cubicBezTo>
                  <a:pt x="60295" y="112571"/>
                  <a:pt x="58764" y="112252"/>
                  <a:pt x="57228" y="112252"/>
                </a:cubicBezTo>
                <a:cubicBezTo>
                  <a:pt x="54503" y="112252"/>
                  <a:pt x="51766" y="113255"/>
                  <a:pt x="49900" y="115121"/>
                </a:cubicBezTo>
                <a:cubicBezTo>
                  <a:pt x="47915" y="117155"/>
                  <a:pt x="47033" y="119826"/>
                  <a:pt x="46494" y="121934"/>
                </a:cubicBezTo>
                <a:cubicBezTo>
                  <a:pt x="46445" y="122179"/>
                  <a:pt x="46371" y="122424"/>
                  <a:pt x="46322" y="122669"/>
                </a:cubicBezTo>
                <a:cubicBezTo>
                  <a:pt x="46126" y="122620"/>
                  <a:pt x="45930" y="122571"/>
                  <a:pt x="45734" y="122571"/>
                </a:cubicBezTo>
                <a:lnTo>
                  <a:pt x="26789" y="122253"/>
                </a:lnTo>
                <a:cubicBezTo>
                  <a:pt x="26740" y="122253"/>
                  <a:pt x="26666" y="122277"/>
                  <a:pt x="26593" y="122277"/>
                </a:cubicBezTo>
                <a:cubicBezTo>
                  <a:pt x="26053" y="111346"/>
                  <a:pt x="25857" y="100366"/>
                  <a:pt x="25906" y="89386"/>
                </a:cubicBezTo>
                <a:lnTo>
                  <a:pt x="56493" y="88553"/>
                </a:lnTo>
                <a:cubicBezTo>
                  <a:pt x="56542" y="88553"/>
                  <a:pt x="56616" y="88529"/>
                  <a:pt x="56689" y="88529"/>
                </a:cubicBezTo>
                <a:cubicBezTo>
                  <a:pt x="56714" y="88676"/>
                  <a:pt x="56763" y="88823"/>
                  <a:pt x="56812" y="88970"/>
                </a:cubicBezTo>
                <a:cubicBezTo>
                  <a:pt x="58160" y="92842"/>
                  <a:pt x="60635" y="95906"/>
                  <a:pt x="63748" y="97621"/>
                </a:cubicBezTo>
                <a:cubicBezTo>
                  <a:pt x="65537" y="98602"/>
                  <a:pt x="67498" y="99092"/>
                  <a:pt x="69409" y="99092"/>
                </a:cubicBezTo>
                <a:cubicBezTo>
                  <a:pt x="71517" y="99092"/>
                  <a:pt x="73551" y="98504"/>
                  <a:pt x="75242" y="97327"/>
                </a:cubicBezTo>
                <a:cubicBezTo>
                  <a:pt x="75463" y="97180"/>
                  <a:pt x="75659" y="97033"/>
                  <a:pt x="75880" y="96862"/>
                </a:cubicBezTo>
                <a:cubicBezTo>
                  <a:pt x="78404" y="99092"/>
                  <a:pt x="81762" y="100342"/>
                  <a:pt x="85144" y="100342"/>
                </a:cubicBezTo>
                <a:cubicBezTo>
                  <a:pt x="85732" y="100342"/>
                  <a:pt x="86345" y="100317"/>
                  <a:pt x="86958" y="100219"/>
                </a:cubicBezTo>
                <a:cubicBezTo>
                  <a:pt x="89801" y="99827"/>
                  <a:pt x="92497" y="98479"/>
                  <a:pt x="94580" y="96494"/>
                </a:cubicBezTo>
                <a:cubicBezTo>
                  <a:pt x="96320" y="98185"/>
                  <a:pt x="98771" y="99141"/>
                  <a:pt x="101393" y="99190"/>
                </a:cubicBezTo>
                <a:lnTo>
                  <a:pt x="101540" y="99190"/>
                </a:lnTo>
                <a:cubicBezTo>
                  <a:pt x="103869" y="99190"/>
                  <a:pt x="106271" y="98455"/>
                  <a:pt x="108525" y="97082"/>
                </a:cubicBezTo>
                <a:cubicBezTo>
                  <a:pt x="110535" y="95857"/>
                  <a:pt x="112153" y="94264"/>
                  <a:pt x="113207" y="92499"/>
                </a:cubicBezTo>
                <a:cubicBezTo>
                  <a:pt x="114407" y="90465"/>
                  <a:pt x="114898" y="88210"/>
                  <a:pt x="115216" y="86053"/>
                </a:cubicBezTo>
                <a:close/>
                <a:moveTo>
                  <a:pt x="26813" y="126346"/>
                </a:moveTo>
                <a:lnTo>
                  <a:pt x="45611" y="126664"/>
                </a:lnTo>
                <a:cubicBezTo>
                  <a:pt x="45293" y="129140"/>
                  <a:pt x="45219" y="131640"/>
                  <a:pt x="45391" y="134140"/>
                </a:cubicBezTo>
                <a:lnTo>
                  <a:pt x="27254" y="133429"/>
                </a:lnTo>
                <a:cubicBezTo>
                  <a:pt x="27083" y="131076"/>
                  <a:pt x="26936" y="128699"/>
                  <a:pt x="26813" y="126346"/>
                </a:cubicBezTo>
                <a:close/>
                <a:moveTo>
                  <a:pt x="84850" y="128723"/>
                </a:moveTo>
                <a:lnTo>
                  <a:pt x="105707" y="129238"/>
                </a:lnTo>
                <a:cubicBezTo>
                  <a:pt x="105707" y="129458"/>
                  <a:pt x="105682" y="129703"/>
                  <a:pt x="105682" y="129924"/>
                </a:cubicBezTo>
                <a:cubicBezTo>
                  <a:pt x="105609" y="132032"/>
                  <a:pt x="105682" y="133919"/>
                  <a:pt x="105903" y="135635"/>
                </a:cubicBezTo>
                <a:lnTo>
                  <a:pt x="84433" y="135512"/>
                </a:lnTo>
                <a:cubicBezTo>
                  <a:pt x="84703" y="133257"/>
                  <a:pt x="84825" y="131002"/>
                  <a:pt x="84776" y="128723"/>
                </a:cubicBezTo>
                <a:close/>
                <a:moveTo>
                  <a:pt x="165998" y="126836"/>
                </a:moveTo>
                <a:lnTo>
                  <a:pt x="174135" y="127228"/>
                </a:lnTo>
                <a:cubicBezTo>
                  <a:pt x="173964" y="130439"/>
                  <a:pt x="173743" y="133674"/>
                  <a:pt x="173523" y="136884"/>
                </a:cubicBezTo>
                <a:cubicBezTo>
                  <a:pt x="172078" y="136832"/>
                  <a:pt x="170633" y="136808"/>
                  <a:pt x="169192" y="136808"/>
                </a:cubicBezTo>
                <a:cubicBezTo>
                  <a:pt x="167944" y="136808"/>
                  <a:pt x="166699" y="136826"/>
                  <a:pt x="165459" y="136860"/>
                </a:cubicBezTo>
                <a:cubicBezTo>
                  <a:pt x="165900" y="133527"/>
                  <a:pt x="166072" y="130169"/>
                  <a:pt x="165998" y="126836"/>
                </a:cubicBezTo>
                <a:close/>
                <a:moveTo>
                  <a:pt x="57227" y="116338"/>
                </a:moveTo>
                <a:cubicBezTo>
                  <a:pt x="58155" y="116338"/>
                  <a:pt x="59075" y="116523"/>
                  <a:pt x="59875" y="116910"/>
                </a:cubicBezTo>
                <a:cubicBezTo>
                  <a:pt x="61346" y="117645"/>
                  <a:pt x="62547" y="119165"/>
                  <a:pt x="63160" y="121125"/>
                </a:cubicBezTo>
                <a:cubicBezTo>
                  <a:pt x="63821" y="123209"/>
                  <a:pt x="63797" y="125488"/>
                  <a:pt x="63699" y="127449"/>
                </a:cubicBezTo>
                <a:cubicBezTo>
                  <a:pt x="63552" y="130194"/>
                  <a:pt x="63184" y="133135"/>
                  <a:pt x="62473" y="136983"/>
                </a:cubicBezTo>
                <a:cubicBezTo>
                  <a:pt x="62155" y="138747"/>
                  <a:pt x="61836" y="140316"/>
                  <a:pt x="61101" y="141615"/>
                </a:cubicBezTo>
                <a:cubicBezTo>
                  <a:pt x="60537" y="142620"/>
                  <a:pt x="59753" y="143330"/>
                  <a:pt x="58920" y="143600"/>
                </a:cubicBezTo>
                <a:cubicBezTo>
                  <a:pt x="58578" y="143703"/>
                  <a:pt x="58201" y="143741"/>
                  <a:pt x="57806" y="143741"/>
                </a:cubicBezTo>
                <a:cubicBezTo>
                  <a:pt x="57266" y="143741"/>
                  <a:pt x="56692" y="143671"/>
                  <a:pt x="56126" y="143600"/>
                </a:cubicBezTo>
                <a:cubicBezTo>
                  <a:pt x="54435" y="143355"/>
                  <a:pt x="53087" y="143036"/>
                  <a:pt x="52155" y="142325"/>
                </a:cubicBezTo>
                <a:cubicBezTo>
                  <a:pt x="51003" y="141419"/>
                  <a:pt x="50244" y="139777"/>
                  <a:pt x="49827" y="137081"/>
                </a:cubicBezTo>
                <a:cubicBezTo>
                  <a:pt x="49067" y="132424"/>
                  <a:pt x="49288" y="127522"/>
                  <a:pt x="50464" y="122939"/>
                </a:cubicBezTo>
                <a:cubicBezTo>
                  <a:pt x="50881" y="121346"/>
                  <a:pt x="51518" y="119336"/>
                  <a:pt x="52817" y="118013"/>
                </a:cubicBezTo>
                <a:cubicBezTo>
                  <a:pt x="53885" y="116928"/>
                  <a:pt x="55569" y="116338"/>
                  <a:pt x="57227" y="116338"/>
                </a:cubicBezTo>
                <a:close/>
                <a:moveTo>
                  <a:pt x="74244" y="115096"/>
                </a:moveTo>
                <a:cubicBezTo>
                  <a:pt x="75831" y="115096"/>
                  <a:pt x="77582" y="115624"/>
                  <a:pt x="78527" y="116910"/>
                </a:cubicBezTo>
                <a:cubicBezTo>
                  <a:pt x="79115" y="117694"/>
                  <a:pt x="79409" y="118748"/>
                  <a:pt x="79703" y="120096"/>
                </a:cubicBezTo>
                <a:cubicBezTo>
                  <a:pt x="80928" y="125782"/>
                  <a:pt x="81027" y="131787"/>
                  <a:pt x="79997" y="137497"/>
                </a:cubicBezTo>
                <a:cubicBezTo>
                  <a:pt x="79311" y="141321"/>
                  <a:pt x="78012" y="143673"/>
                  <a:pt x="76100" y="144507"/>
                </a:cubicBezTo>
                <a:cubicBezTo>
                  <a:pt x="75226" y="144891"/>
                  <a:pt x="74129" y="144978"/>
                  <a:pt x="73117" y="144978"/>
                </a:cubicBezTo>
                <a:cubicBezTo>
                  <a:pt x="72965" y="144978"/>
                  <a:pt x="72816" y="144976"/>
                  <a:pt x="72669" y="144972"/>
                </a:cubicBezTo>
                <a:cubicBezTo>
                  <a:pt x="69287" y="144899"/>
                  <a:pt x="66738" y="144188"/>
                  <a:pt x="65071" y="142840"/>
                </a:cubicBezTo>
                <a:cubicBezTo>
                  <a:pt x="65831" y="141198"/>
                  <a:pt x="66199" y="139482"/>
                  <a:pt x="66517" y="137693"/>
                </a:cubicBezTo>
                <a:cubicBezTo>
                  <a:pt x="67228" y="133674"/>
                  <a:pt x="67620" y="130586"/>
                  <a:pt x="67792" y="127669"/>
                </a:cubicBezTo>
                <a:cubicBezTo>
                  <a:pt x="67890" y="125463"/>
                  <a:pt x="67914" y="122620"/>
                  <a:pt x="67057" y="119875"/>
                </a:cubicBezTo>
                <a:cubicBezTo>
                  <a:pt x="66885" y="119336"/>
                  <a:pt x="66664" y="118797"/>
                  <a:pt x="66444" y="118282"/>
                </a:cubicBezTo>
                <a:cubicBezTo>
                  <a:pt x="66517" y="118233"/>
                  <a:pt x="66615" y="118209"/>
                  <a:pt x="66689" y="118160"/>
                </a:cubicBezTo>
                <a:cubicBezTo>
                  <a:pt x="69066" y="116616"/>
                  <a:pt x="71076" y="115513"/>
                  <a:pt x="73233" y="115170"/>
                </a:cubicBezTo>
                <a:cubicBezTo>
                  <a:pt x="73555" y="115121"/>
                  <a:pt x="73896" y="115096"/>
                  <a:pt x="74244" y="115096"/>
                </a:cubicBezTo>
                <a:close/>
                <a:moveTo>
                  <a:pt x="117683" y="117431"/>
                </a:moveTo>
                <a:cubicBezTo>
                  <a:pt x="117969" y="117431"/>
                  <a:pt x="118243" y="117447"/>
                  <a:pt x="118500" y="117474"/>
                </a:cubicBezTo>
                <a:cubicBezTo>
                  <a:pt x="121613" y="117792"/>
                  <a:pt x="124652" y="119900"/>
                  <a:pt x="126000" y="122694"/>
                </a:cubicBezTo>
                <a:cubicBezTo>
                  <a:pt x="127667" y="126052"/>
                  <a:pt x="127667" y="130071"/>
                  <a:pt x="127422" y="133894"/>
                </a:cubicBezTo>
                <a:cubicBezTo>
                  <a:pt x="127201" y="137350"/>
                  <a:pt x="126760" y="140928"/>
                  <a:pt x="124873" y="143575"/>
                </a:cubicBezTo>
                <a:cubicBezTo>
                  <a:pt x="124334" y="144335"/>
                  <a:pt x="123745" y="144923"/>
                  <a:pt x="123108" y="145365"/>
                </a:cubicBezTo>
                <a:cubicBezTo>
                  <a:pt x="122110" y="146051"/>
                  <a:pt x="120870" y="146394"/>
                  <a:pt x="119579" y="146394"/>
                </a:cubicBezTo>
                <a:cubicBezTo>
                  <a:pt x="118335" y="146394"/>
                  <a:pt x="117045" y="146076"/>
                  <a:pt x="115878" y="145438"/>
                </a:cubicBezTo>
                <a:cubicBezTo>
                  <a:pt x="113648" y="144213"/>
                  <a:pt x="111859" y="141933"/>
                  <a:pt x="110854" y="139017"/>
                </a:cubicBezTo>
                <a:cubicBezTo>
                  <a:pt x="109996" y="136590"/>
                  <a:pt x="109653" y="133747"/>
                  <a:pt x="109775" y="130047"/>
                </a:cubicBezTo>
                <a:cubicBezTo>
                  <a:pt x="109922" y="125365"/>
                  <a:pt x="110829" y="122130"/>
                  <a:pt x="112594" y="119875"/>
                </a:cubicBezTo>
                <a:cubicBezTo>
                  <a:pt x="114152" y="117923"/>
                  <a:pt x="116097" y="117431"/>
                  <a:pt x="117683" y="117431"/>
                </a:cubicBezTo>
                <a:close/>
                <a:moveTo>
                  <a:pt x="154946" y="114906"/>
                </a:moveTo>
                <a:cubicBezTo>
                  <a:pt x="156742" y="114906"/>
                  <a:pt x="158761" y="115420"/>
                  <a:pt x="159969" y="116910"/>
                </a:cubicBezTo>
                <a:cubicBezTo>
                  <a:pt x="161072" y="118258"/>
                  <a:pt x="161391" y="120268"/>
                  <a:pt x="161611" y="122253"/>
                </a:cubicBezTo>
                <a:cubicBezTo>
                  <a:pt x="162102" y="126958"/>
                  <a:pt x="162028" y="131713"/>
                  <a:pt x="161391" y="136394"/>
                </a:cubicBezTo>
                <a:cubicBezTo>
                  <a:pt x="161146" y="138281"/>
                  <a:pt x="160778" y="140242"/>
                  <a:pt x="159847" y="141811"/>
                </a:cubicBezTo>
                <a:cubicBezTo>
                  <a:pt x="159136" y="143012"/>
                  <a:pt x="158009" y="144115"/>
                  <a:pt x="156563" y="144997"/>
                </a:cubicBezTo>
                <a:cubicBezTo>
                  <a:pt x="154958" y="145979"/>
                  <a:pt x="153306" y="146493"/>
                  <a:pt x="151722" y="146493"/>
                </a:cubicBezTo>
                <a:cubicBezTo>
                  <a:pt x="151685" y="146493"/>
                  <a:pt x="151649" y="146492"/>
                  <a:pt x="151612" y="146492"/>
                </a:cubicBezTo>
                <a:cubicBezTo>
                  <a:pt x="149945" y="146467"/>
                  <a:pt x="148352" y="145830"/>
                  <a:pt x="147372" y="144752"/>
                </a:cubicBezTo>
                <a:cubicBezTo>
                  <a:pt x="147347" y="144703"/>
                  <a:pt x="147323" y="144678"/>
                  <a:pt x="147298" y="144654"/>
                </a:cubicBezTo>
                <a:cubicBezTo>
                  <a:pt x="148818" y="141909"/>
                  <a:pt x="149308" y="138772"/>
                  <a:pt x="149700" y="135806"/>
                </a:cubicBezTo>
                <a:cubicBezTo>
                  <a:pt x="150141" y="132179"/>
                  <a:pt x="150582" y="127939"/>
                  <a:pt x="149823" y="123821"/>
                </a:cubicBezTo>
                <a:cubicBezTo>
                  <a:pt x="149357" y="121395"/>
                  <a:pt x="148475" y="119165"/>
                  <a:pt x="147274" y="117277"/>
                </a:cubicBezTo>
                <a:cubicBezTo>
                  <a:pt x="149406" y="116248"/>
                  <a:pt x="151587" y="115268"/>
                  <a:pt x="153818" y="114974"/>
                </a:cubicBezTo>
                <a:cubicBezTo>
                  <a:pt x="154176" y="114930"/>
                  <a:pt x="154556" y="114906"/>
                  <a:pt x="154946" y="114906"/>
                </a:cubicBezTo>
                <a:close/>
                <a:moveTo>
                  <a:pt x="136150" y="115096"/>
                </a:moveTo>
                <a:cubicBezTo>
                  <a:pt x="137818" y="115096"/>
                  <a:pt x="139504" y="115573"/>
                  <a:pt x="140901" y="116469"/>
                </a:cubicBezTo>
                <a:cubicBezTo>
                  <a:pt x="143328" y="118037"/>
                  <a:pt x="145117" y="121003"/>
                  <a:pt x="145779" y="124581"/>
                </a:cubicBezTo>
                <a:cubicBezTo>
                  <a:pt x="146440" y="128110"/>
                  <a:pt x="146073" y="131811"/>
                  <a:pt x="145632" y="135291"/>
                </a:cubicBezTo>
                <a:cubicBezTo>
                  <a:pt x="145289" y="137987"/>
                  <a:pt x="144896" y="140561"/>
                  <a:pt x="143720" y="142669"/>
                </a:cubicBezTo>
                <a:cubicBezTo>
                  <a:pt x="142249" y="145291"/>
                  <a:pt x="139529" y="147178"/>
                  <a:pt x="136563" y="147570"/>
                </a:cubicBezTo>
                <a:cubicBezTo>
                  <a:pt x="136134" y="147631"/>
                  <a:pt x="135700" y="147660"/>
                  <a:pt x="135266" y="147660"/>
                </a:cubicBezTo>
                <a:cubicBezTo>
                  <a:pt x="132878" y="147660"/>
                  <a:pt x="130483" y="146765"/>
                  <a:pt x="128721" y="145168"/>
                </a:cubicBezTo>
                <a:cubicBezTo>
                  <a:pt x="130755" y="141835"/>
                  <a:pt x="131270" y="137914"/>
                  <a:pt x="131515" y="134164"/>
                </a:cubicBezTo>
                <a:cubicBezTo>
                  <a:pt x="131784" y="129973"/>
                  <a:pt x="131760" y="125120"/>
                  <a:pt x="129676" y="120880"/>
                </a:cubicBezTo>
                <a:cubicBezTo>
                  <a:pt x="129407" y="120341"/>
                  <a:pt x="129113" y="119802"/>
                  <a:pt x="128745" y="119312"/>
                </a:cubicBezTo>
                <a:cubicBezTo>
                  <a:pt x="128794" y="119238"/>
                  <a:pt x="128843" y="119189"/>
                  <a:pt x="128892" y="119116"/>
                </a:cubicBezTo>
                <a:cubicBezTo>
                  <a:pt x="130093" y="117204"/>
                  <a:pt x="132127" y="115782"/>
                  <a:pt x="134333" y="115292"/>
                </a:cubicBezTo>
                <a:cubicBezTo>
                  <a:pt x="134926" y="115160"/>
                  <a:pt x="135537" y="115096"/>
                  <a:pt x="136150" y="115096"/>
                </a:cubicBezTo>
                <a:close/>
                <a:moveTo>
                  <a:pt x="27548" y="137546"/>
                </a:moveTo>
                <a:lnTo>
                  <a:pt x="45881" y="138257"/>
                </a:lnTo>
                <a:cubicBezTo>
                  <a:pt x="46273" y="140585"/>
                  <a:pt x="47155" y="143649"/>
                  <a:pt x="49655" y="145561"/>
                </a:cubicBezTo>
                <a:cubicBezTo>
                  <a:pt x="51420" y="146909"/>
                  <a:pt x="53528" y="147350"/>
                  <a:pt x="55562" y="147644"/>
                </a:cubicBezTo>
                <a:cubicBezTo>
                  <a:pt x="56248" y="147742"/>
                  <a:pt x="57008" y="147840"/>
                  <a:pt x="57792" y="147840"/>
                </a:cubicBezTo>
                <a:cubicBezTo>
                  <a:pt x="58552" y="147840"/>
                  <a:pt x="59336" y="147742"/>
                  <a:pt x="60121" y="147497"/>
                </a:cubicBezTo>
                <a:cubicBezTo>
                  <a:pt x="61027" y="147227"/>
                  <a:pt x="61885" y="146762"/>
                  <a:pt x="62620" y="146124"/>
                </a:cubicBezTo>
                <a:cubicBezTo>
                  <a:pt x="65022" y="147987"/>
                  <a:pt x="68355" y="148967"/>
                  <a:pt x="72596" y="149065"/>
                </a:cubicBezTo>
                <a:lnTo>
                  <a:pt x="73135" y="149065"/>
                </a:lnTo>
                <a:cubicBezTo>
                  <a:pt x="74581" y="149065"/>
                  <a:pt x="76198" y="148943"/>
                  <a:pt x="77718" y="148257"/>
                </a:cubicBezTo>
                <a:cubicBezTo>
                  <a:pt x="80683" y="146982"/>
                  <a:pt x="82718" y="144041"/>
                  <a:pt x="83747" y="139531"/>
                </a:cubicBezTo>
                <a:cubicBezTo>
                  <a:pt x="83919" y="139580"/>
                  <a:pt x="84115" y="139605"/>
                  <a:pt x="84286" y="139605"/>
                </a:cubicBezTo>
                <a:lnTo>
                  <a:pt x="106540" y="139728"/>
                </a:lnTo>
                <a:lnTo>
                  <a:pt x="106565" y="139728"/>
                </a:lnTo>
                <a:cubicBezTo>
                  <a:pt x="106638" y="139728"/>
                  <a:pt x="106712" y="139728"/>
                  <a:pt x="106785" y="139703"/>
                </a:cubicBezTo>
                <a:cubicBezTo>
                  <a:pt x="106834" y="139924"/>
                  <a:pt x="106908" y="140144"/>
                  <a:pt x="106981" y="140365"/>
                </a:cubicBezTo>
                <a:cubicBezTo>
                  <a:pt x="108329" y="144237"/>
                  <a:pt x="110805" y="147325"/>
                  <a:pt x="113917" y="149016"/>
                </a:cubicBezTo>
                <a:cubicBezTo>
                  <a:pt x="115706" y="149997"/>
                  <a:pt x="117667" y="150487"/>
                  <a:pt x="119579" y="150487"/>
                </a:cubicBezTo>
                <a:cubicBezTo>
                  <a:pt x="121687" y="150487"/>
                  <a:pt x="123721" y="149899"/>
                  <a:pt x="125412" y="148747"/>
                </a:cubicBezTo>
                <a:cubicBezTo>
                  <a:pt x="125632" y="148600"/>
                  <a:pt x="125829" y="148453"/>
                  <a:pt x="126049" y="148281"/>
                </a:cubicBezTo>
                <a:cubicBezTo>
                  <a:pt x="128549" y="150511"/>
                  <a:pt x="131931" y="151761"/>
                  <a:pt x="135313" y="151761"/>
                </a:cubicBezTo>
                <a:cubicBezTo>
                  <a:pt x="135902" y="151761"/>
                  <a:pt x="136514" y="151712"/>
                  <a:pt x="137127" y="151639"/>
                </a:cubicBezTo>
                <a:cubicBezTo>
                  <a:pt x="139970" y="151247"/>
                  <a:pt x="142666" y="149899"/>
                  <a:pt x="144749" y="147913"/>
                </a:cubicBezTo>
                <a:cubicBezTo>
                  <a:pt x="146489" y="149580"/>
                  <a:pt x="148940" y="150560"/>
                  <a:pt x="151563" y="150585"/>
                </a:cubicBezTo>
                <a:lnTo>
                  <a:pt x="151710" y="150585"/>
                </a:lnTo>
                <a:cubicBezTo>
                  <a:pt x="154038" y="150585"/>
                  <a:pt x="156440" y="149874"/>
                  <a:pt x="158695" y="148477"/>
                </a:cubicBezTo>
                <a:cubicBezTo>
                  <a:pt x="160705" y="147276"/>
                  <a:pt x="162322" y="145683"/>
                  <a:pt x="163376" y="143894"/>
                </a:cubicBezTo>
                <a:cubicBezTo>
                  <a:pt x="163940" y="142963"/>
                  <a:pt x="164332" y="141982"/>
                  <a:pt x="164626" y="140977"/>
                </a:cubicBezTo>
                <a:lnTo>
                  <a:pt x="164650" y="140977"/>
                </a:lnTo>
                <a:cubicBezTo>
                  <a:pt x="166072" y="140928"/>
                  <a:pt x="167500" y="140904"/>
                  <a:pt x="168930" y="140904"/>
                </a:cubicBezTo>
                <a:cubicBezTo>
                  <a:pt x="170361" y="140904"/>
                  <a:pt x="171795" y="140928"/>
                  <a:pt x="173229" y="140977"/>
                </a:cubicBezTo>
                <a:cubicBezTo>
                  <a:pt x="173204" y="141100"/>
                  <a:pt x="173204" y="141198"/>
                  <a:pt x="173204" y="141321"/>
                </a:cubicBezTo>
                <a:cubicBezTo>
                  <a:pt x="172910" y="145266"/>
                  <a:pt x="172616" y="149237"/>
                  <a:pt x="172371" y="153207"/>
                </a:cubicBezTo>
                <a:cubicBezTo>
                  <a:pt x="171436" y="152974"/>
                  <a:pt x="170463" y="152859"/>
                  <a:pt x="169478" y="152859"/>
                </a:cubicBezTo>
                <a:cubicBezTo>
                  <a:pt x="166744" y="152859"/>
                  <a:pt x="163916" y="153744"/>
                  <a:pt x="161538" y="155438"/>
                </a:cubicBezTo>
                <a:cubicBezTo>
                  <a:pt x="160582" y="156148"/>
                  <a:pt x="159724" y="156908"/>
                  <a:pt x="159013" y="157717"/>
                </a:cubicBezTo>
                <a:cubicBezTo>
                  <a:pt x="156145" y="155713"/>
                  <a:pt x="152740" y="154622"/>
                  <a:pt x="149368" y="154622"/>
                </a:cubicBezTo>
                <a:cubicBezTo>
                  <a:pt x="148535" y="154622"/>
                  <a:pt x="147703" y="154689"/>
                  <a:pt x="146882" y="154825"/>
                </a:cubicBezTo>
                <a:cubicBezTo>
                  <a:pt x="144259" y="155242"/>
                  <a:pt x="141784" y="156393"/>
                  <a:pt x="139774" y="158060"/>
                </a:cubicBezTo>
                <a:cubicBezTo>
                  <a:pt x="139602" y="157521"/>
                  <a:pt x="139210" y="157055"/>
                  <a:pt x="138671" y="156810"/>
                </a:cubicBezTo>
                <a:cubicBezTo>
                  <a:pt x="135750" y="155484"/>
                  <a:pt x="133100" y="154821"/>
                  <a:pt x="130651" y="154821"/>
                </a:cubicBezTo>
                <a:cubicBezTo>
                  <a:pt x="129976" y="154821"/>
                  <a:pt x="129317" y="154871"/>
                  <a:pt x="128672" y="154972"/>
                </a:cubicBezTo>
                <a:cubicBezTo>
                  <a:pt x="125853" y="155389"/>
                  <a:pt x="123255" y="156810"/>
                  <a:pt x="121147" y="158893"/>
                </a:cubicBezTo>
                <a:cubicBezTo>
                  <a:pt x="121074" y="158820"/>
                  <a:pt x="121000" y="158722"/>
                  <a:pt x="120927" y="158648"/>
                </a:cubicBezTo>
                <a:cubicBezTo>
                  <a:pt x="119115" y="156820"/>
                  <a:pt x="116181" y="155462"/>
                  <a:pt x="112754" y="155462"/>
                </a:cubicBezTo>
                <a:cubicBezTo>
                  <a:pt x="110989" y="155462"/>
                  <a:pt x="109094" y="155822"/>
                  <a:pt x="107153" y="156663"/>
                </a:cubicBezTo>
                <a:cubicBezTo>
                  <a:pt x="105829" y="157251"/>
                  <a:pt x="104776" y="157913"/>
                  <a:pt x="103918" y="158746"/>
                </a:cubicBezTo>
                <a:cubicBezTo>
                  <a:pt x="102080" y="160560"/>
                  <a:pt x="101295" y="162986"/>
                  <a:pt x="100903" y="165388"/>
                </a:cubicBezTo>
                <a:lnTo>
                  <a:pt x="100781" y="165388"/>
                </a:lnTo>
                <a:cubicBezTo>
                  <a:pt x="86737" y="165217"/>
                  <a:pt x="72473" y="164972"/>
                  <a:pt x="58405" y="164653"/>
                </a:cubicBezTo>
                <a:cubicBezTo>
                  <a:pt x="58282" y="164653"/>
                  <a:pt x="58160" y="164677"/>
                  <a:pt x="58037" y="164702"/>
                </a:cubicBezTo>
                <a:cubicBezTo>
                  <a:pt x="57768" y="163820"/>
                  <a:pt x="57474" y="162962"/>
                  <a:pt x="57155" y="162153"/>
                </a:cubicBezTo>
                <a:cubicBezTo>
                  <a:pt x="56248" y="160021"/>
                  <a:pt x="55145" y="158428"/>
                  <a:pt x="53773" y="157325"/>
                </a:cubicBezTo>
                <a:cubicBezTo>
                  <a:pt x="52400" y="156197"/>
                  <a:pt x="50685" y="155438"/>
                  <a:pt x="48479" y="155021"/>
                </a:cubicBezTo>
                <a:cubicBezTo>
                  <a:pt x="47575" y="154846"/>
                  <a:pt x="46490" y="154710"/>
                  <a:pt x="45303" y="154710"/>
                </a:cubicBezTo>
                <a:cubicBezTo>
                  <a:pt x="43497" y="154710"/>
                  <a:pt x="41456" y="155025"/>
                  <a:pt x="39460" y="156001"/>
                </a:cubicBezTo>
                <a:cubicBezTo>
                  <a:pt x="39239" y="156124"/>
                  <a:pt x="39068" y="156271"/>
                  <a:pt x="38896" y="156442"/>
                </a:cubicBezTo>
                <a:cubicBezTo>
                  <a:pt x="37695" y="155609"/>
                  <a:pt x="36274" y="154996"/>
                  <a:pt x="34754" y="154678"/>
                </a:cubicBezTo>
                <a:cubicBezTo>
                  <a:pt x="33916" y="154501"/>
                  <a:pt x="33038" y="154414"/>
                  <a:pt x="32133" y="154414"/>
                </a:cubicBezTo>
                <a:cubicBezTo>
                  <a:pt x="31028" y="154414"/>
                  <a:pt x="29884" y="154544"/>
                  <a:pt x="28725" y="154800"/>
                </a:cubicBezTo>
                <a:cubicBezTo>
                  <a:pt x="28455" y="150266"/>
                  <a:pt x="28137" y="145781"/>
                  <a:pt x="27818" y="141321"/>
                </a:cubicBezTo>
                <a:cubicBezTo>
                  <a:pt x="27720" y="140071"/>
                  <a:pt x="27622" y="138796"/>
                  <a:pt x="27548" y="137546"/>
                </a:cubicBezTo>
                <a:close/>
                <a:moveTo>
                  <a:pt x="58920" y="168770"/>
                </a:moveTo>
                <a:lnTo>
                  <a:pt x="58920" y="168770"/>
                </a:lnTo>
                <a:cubicBezTo>
                  <a:pt x="72743" y="169065"/>
                  <a:pt x="86713" y="169310"/>
                  <a:pt x="100511" y="169457"/>
                </a:cubicBezTo>
                <a:cubicBezTo>
                  <a:pt x="100364" y="171883"/>
                  <a:pt x="100339" y="174334"/>
                  <a:pt x="100413" y="176760"/>
                </a:cubicBezTo>
                <a:cubicBezTo>
                  <a:pt x="92891" y="176464"/>
                  <a:pt x="85318" y="176315"/>
                  <a:pt x="77749" y="176315"/>
                </a:cubicBezTo>
                <a:cubicBezTo>
                  <a:pt x="71557" y="176315"/>
                  <a:pt x="65368" y="176415"/>
                  <a:pt x="59214" y="176613"/>
                </a:cubicBezTo>
                <a:cubicBezTo>
                  <a:pt x="59214" y="176368"/>
                  <a:pt x="59238" y="176123"/>
                  <a:pt x="59238" y="175878"/>
                </a:cubicBezTo>
                <a:cubicBezTo>
                  <a:pt x="59336" y="173305"/>
                  <a:pt x="59214" y="170952"/>
                  <a:pt x="58920" y="168770"/>
                </a:cubicBezTo>
                <a:close/>
                <a:moveTo>
                  <a:pt x="32083" y="158499"/>
                </a:moveTo>
                <a:cubicBezTo>
                  <a:pt x="32721" y="158499"/>
                  <a:pt x="33338" y="158558"/>
                  <a:pt x="33921" y="158673"/>
                </a:cubicBezTo>
                <a:cubicBezTo>
                  <a:pt x="35710" y="159065"/>
                  <a:pt x="37229" y="160021"/>
                  <a:pt x="38136" y="161344"/>
                </a:cubicBezTo>
                <a:cubicBezTo>
                  <a:pt x="38969" y="162594"/>
                  <a:pt x="39313" y="164285"/>
                  <a:pt x="39558" y="165927"/>
                </a:cubicBezTo>
                <a:cubicBezTo>
                  <a:pt x="39974" y="168623"/>
                  <a:pt x="40170" y="171393"/>
                  <a:pt x="40121" y="174138"/>
                </a:cubicBezTo>
                <a:cubicBezTo>
                  <a:pt x="40048" y="178770"/>
                  <a:pt x="39190" y="181907"/>
                  <a:pt x="37401" y="184064"/>
                </a:cubicBezTo>
                <a:cubicBezTo>
                  <a:pt x="35784" y="186000"/>
                  <a:pt x="33273" y="187107"/>
                  <a:pt x="30769" y="187107"/>
                </a:cubicBezTo>
                <a:cubicBezTo>
                  <a:pt x="30198" y="187107"/>
                  <a:pt x="29627" y="187050"/>
                  <a:pt x="29068" y="186931"/>
                </a:cubicBezTo>
                <a:cubicBezTo>
                  <a:pt x="29632" y="177618"/>
                  <a:pt x="29436" y="168231"/>
                  <a:pt x="28970" y="158942"/>
                </a:cubicBezTo>
                <a:cubicBezTo>
                  <a:pt x="30032" y="158643"/>
                  <a:pt x="31084" y="158499"/>
                  <a:pt x="32083" y="158499"/>
                </a:cubicBezTo>
                <a:close/>
                <a:moveTo>
                  <a:pt x="45354" y="158808"/>
                </a:moveTo>
                <a:cubicBezTo>
                  <a:pt x="46122" y="158808"/>
                  <a:pt x="46916" y="158885"/>
                  <a:pt x="47719" y="159040"/>
                </a:cubicBezTo>
                <a:cubicBezTo>
                  <a:pt x="49190" y="159310"/>
                  <a:pt x="50366" y="159800"/>
                  <a:pt x="51175" y="160486"/>
                </a:cubicBezTo>
                <a:cubicBezTo>
                  <a:pt x="52008" y="161173"/>
                  <a:pt x="52743" y="162227"/>
                  <a:pt x="53381" y="163746"/>
                </a:cubicBezTo>
                <a:cubicBezTo>
                  <a:pt x="54753" y="167006"/>
                  <a:pt x="55317" y="170927"/>
                  <a:pt x="55145" y="175731"/>
                </a:cubicBezTo>
                <a:cubicBezTo>
                  <a:pt x="55072" y="177814"/>
                  <a:pt x="54851" y="180216"/>
                  <a:pt x="53895" y="182275"/>
                </a:cubicBezTo>
                <a:cubicBezTo>
                  <a:pt x="52743" y="184701"/>
                  <a:pt x="50513" y="186564"/>
                  <a:pt x="47915" y="187275"/>
                </a:cubicBezTo>
                <a:cubicBezTo>
                  <a:pt x="47143" y="187482"/>
                  <a:pt x="46348" y="187582"/>
                  <a:pt x="45553" y="187582"/>
                </a:cubicBezTo>
                <a:cubicBezTo>
                  <a:pt x="43902" y="187582"/>
                  <a:pt x="42255" y="187146"/>
                  <a:pt x="40832" y="186319"/>
                </a:cubicBezTo>
                <a:cubicBezTo>
                  <a:pt x="43749" y="182520"/>
                  <a:pt x="44165" y="177618"/>
                  <a:pt x="44214" y="174211"/>
                </a:cubicBezTo>
                <a:cubicBezTo>
                  <a:pt x="44263" y="171246"/>
                  <a:pt x="44067" y="168256"/>
                  <a:pt x="43626" y="165315"/>
                </a:cubicBezTo>
                <a:cubicBezTo>
                  <a:pt x="43332" y="163354"/>
                  <a:pt x="42891" y="161295"/>
                  <a:pt x="41763" y="159457"/>
                </a:cubicBezTo>
                <a:cubicBezTo>
                  <a:pt x="42840" y="159027"/>
                  <a:pt x="44061" y="158808"/>
                  <a:pt x="45354" y="158808"/>
                </a:cubicBezTo>
                <a:close/>
                <a:moveTo>
                  <a:pt x="169455" y="156945"/>
                </a:moveTo>
                <a:cubicBezTo>
                  <a:pt x="170286" y="156945"/>
                  <a:pt x="171097" y="157069"/>
                  <a:pt x="171856" y="157325"/>
                </a:cubicBezTo>
                <a:cubicBezTo>
                  <a:pt x="171954" y="157349"/>
                  <a:pt x="172028" y="157374"/>
                  <a:pt x="172126" y="157374"/>
                </a:cubicBezTo>
                <a:cubicBezTo>
                  <a:pt x="171562" y="167790"/>
                  <a:pt x="171317" y="178280"/>
                  <a:pt x="172052" y="188696"/>
                </a:cubicBezTo>
                <a:cubicBezTo>
                  <a:pt x="171906" y="188698"/>
                  <a:pt x="171761" y="188700"/>
                  <a:pt x="171617" y="188700"/>
                </a:cubicBezTo>
                <a:cubicBezTo>
                  <a:pt x="168884" y="188700"/>
                  <a:pt x="166503" y="188259"/>
                  <a:pt x="164454" y="187397"/>
                </a:cubicBezTo>
                <a:cubicBezTo>
                  <a:pt x="161856" y="186270"/>
                  <a:pt x="159798" y="184382"/>
                  <a:pt x="158793" y="182152"/>
                </a:cubicBezTo>
                <a:cubicBezTo>
                  <a:pt x="157886" y="180142"/>
                  <a:pt x="157739" y="177716"/>
                  <a:pt x="157714" y="175584"/>
                </a:cubicBezTo>
                <a:cubicBezTo>
                  <a:pt x="157665" y="171711"/>
                  <a:pt x="158058" y="168697"/>
                  <a:pt x="158915" y="166074"/>
                </a:cubicBezTo>
                <a:cubicBezTo>
                  <a:pt x="159920" y="162962"/>
                  <a:pt x="161709" y="160364"/>
                  <a:pt x="163915" y="158771"/>
                </a:cubicBezTo>
                <a:cubicBezTo>
                  <a:pt x="165598" y="157581"/>
                  <a:pt x="167575" y="156945"/>
                  <a:pt x="169455" y="156945"/>
                </a:cubicBezTo>
                <a:close/>
                <a:moveTo>
                  <a:pt x="149353" y="158719"/>
                </a:moveTo>
                <a:cubicBezTo>
                  <a:pt x="151875" y="158719"/>
                  <a:pt x="154486" y="159556"/>
                  <a:pt x="156636" y="161075"/>
                </a:cubicBezTo>
                <a:cubicBezTo>
                  <a:pt x="155901" y="162398"/>
                  <a:pt x="155386" y="163673"/>
                  <a:pt x="155019" y="164800"/>
                </a:cubicBezTo>
                <a:cubicBezTo>
                  <a:pt x="154014" y="167864"/>
                  <a:pt x="153572" y="171295"/>
                  <a:pt x="153622" y="175633"/>
                </a:cubicBezTo>
                <a:cubicBezTo>
                  <a:pt x="153646" y="178182"/>
                  <a:pt x="153842" y="181147"/>
                  <a:pt x="155068" y="183868"/>
                </a:cubicBezTo>
                <a:cubicBezTo>
                  <a:pt x="155386" y="184554"/>
                  <a:pt x="155778" y="185240"/>
                  <a:pt x="156219" y="185878"/>
                </a:cubicBezTo>
                <a:cubicBezTo>
                  <a:pt x="156072" y="186000"/>
                  <a:pt x="155901" y="186123"/>
                  <a:pt x="155778" y="186294"/>
                </a:cubicBezTo>
                <a:cubicBezTo>
                  <a:pt x="153991" y="188512"/>
                  <a:pt x="151096" y="189852"/>
                  <a:pt x="148252" y="189852"/>
                </a:cubicBezTo>
                <a:cubicBezTo>
                  <a:pt x="148015" y="189852"/>
                  <a:pt x="147779" y="189842"/>
                  <a:pt x="147543" y="189823"/>
                </a:cubicBezTo>
                <a:cubicBezTo>
                  <a:pt x="144480" y="189554"/>
                  <a:pt x="141514" y="187667"/>
                  <a:pt x="140019" y="184971"/>
                </a:cubicBezTo>
                <a:cubicBezTo>
                  <a:pt x="138941" y="183035"/>
                  <a:pt x="138549" y="180706"/>
                  <a:pt x="138328" y="178917"/>
                </a:cubicBezTo>
                <a:cubicBezTo>
                  <a:pt x="137960" y="175780"/>
                  <a:pt x="137936" y="172692"/>
                  <a:pt x="138304" y="169751"/>
                </a:cubicBezTo>
                <a:cubicBezTo>
                  <a:pt x="138598" y="167398"/>
                  <a:pt x="139088" y="165633"/>
                  <a:pt x="139848" y="164212"/>
                </a:cubicBezTo>
                <a:cubicBezTo>
                  <a:pt x="141343" y="161442"/>
                  <a:pt x="144284" y="159384"/>
                  <a:pt x="147543" y="158869"/>
                </a:cubicBezTo>
                <a:cubicBezTo>
                  <a:pt x="148136" y="158768"/>
                  <a:pt x="148742" y="158719"/>
                  <a:pt x="149353" y="158719"/>
                </a:cubicBezTo>
                <a:close/>
                <a:moveTo>
                  <a:pt x="130668" y="158910"/>
                </a:moveTo>
                <a:cubicBezTo>
                  <a:pt x="132518" y="158910"/>
                  <a:pt x="134602" y="159444"/>
                  <a:pt x="136980" y="160535"/>
                </a:cubicBezTo>
                <a:cubicBezTo>
                  <a:pt x="137078" y="160584"/>
                  <a:pt x="137176" y="160609"/>
                  <a:pt x="137299" y="160633"/>
                </a:cubicBezTo>
                <a:cubicBezTo>
                  <a:pt x="136907" y="161173"/>
                  <a:pt x="136539" y="161712"/>
                  <a:pt x="136245" y="162276"/>
                </a:cubicBezTo>
                <a:cubicBezTo>
                  <a:pt x="135240" y="164163"/>
                  <a:pt x="134603" y="166393"/>
                  <a:pt x="134235" y="169261"/>
                </a:cubicBezTo>
                <a:cubicBezTo>
                  <a:pt x="133843" y="172520"/>
                  <a:pt x="133843" y="175927"/>
                  <a:pt x="134260" y="179407"/>
                </a:cubicBezTo>
                <a:cubicBezTo>
                  <a:pt x="134529" y="181588"/>
                  <a:pt x="135019" y="184407"/>
                  <a:pt x="136441" y="186980"/>
                </a:cubicBezTo>
                <a:cubicBezTo>
                  <a:pt x="136637" y="187324"/>
                  <a:pt x="136858" y="187667"/>
                  <a:pt x="137078" y="187985"/>
                </a:cubicBezTo>
                <a:cubicBezTo>
                  <a:pt x="137029" y="188059"/>
                  <a:pt x="136956" y="188108"/>
                  <a:pt x="136907" y="188181"/>
                </a:cubicBezTo>
                <a:cubicBezTo>
                  <a:pt x="135483" y="189931"/>
                  <a:pt x="132945" y="190903"/>
                  <a:pt x="129909" y="190903"/>
                </a:cubicBezTo>
                <a:cubicBezTo>
                  <a:pt x="129287" y="190903"/>
                  <a:pt x="128644" y="190863"/>
                  <a:pt x="127985" y="190779"/>
                </a:cubicBezTo>
                <a:cubicBezTo>
                  <a:pt x="126172" y="190559"/>
                  <a:pt x="124824" y="190093"/>
                  <a:pt x="123892" y="189382"/>
                </a:cubicBezTo>
                <a:cubicBezTo>
                  <a:pt x="121858" y="187863"/>
                  <a:pt x="121098" y="184897"/>
                  <a:pt x="120584" y="181907"/>
                </a:cubicBezTo>
                <a:cubicBezTo>
                  <a:pt x="119775" y="177226"/>
                  <a:pt x="119211" y="172251"/>
                  <a:pt x="120559" y="167692"/>
                </a:cubicBezTo>
                <a:cubicBezTo>
                  <a:pt x="121711" y="163844"/>
                  <a:pt x="124848" y="159678"/>
                  <a:pt x="129284" y="159016"/>
                </a:cubicBezTo>
                <a:cubicBezTo>
                  <a:pt x="129731" y="158946"/>
                  <a:pt x="130191" y="158910"/>
                  <a:pt x="130668" y="158910"/>
                </a:cubicBezTo>
                <a:close/>
                <a:moveTo>
                  <a:pt x="112863" y="159581"/>
                </a:moveTo>
                <a:cubicBezTo>
                  <a:pt x="114744" y="159581"/>
                  <a:pt x="116637" y="160128"/>
                  <a:pt x="118010" y="161516"/>
                </a:cubicBezTo>
                <a:cubicBezTo>
                  <a:pt x="118206" y="161712"/>
                  <a:pt x="118451" y="161883"/>
                  <a:pt x="118697" y="161981"/>
                </a:cubicBezTo>
                <a:cubicBezTo>
                  <a:pt x="117839" y="163354"/>
                  <a:pt x="117128" y="164874"/>
                  <a:pt x="116638" y="166516"/>
                </a:cubicBezTo>
                <a:cubicBezTo>
                  <a:pt x="115045" y="171908"/>
                  <a:pt x="115682" y="177667"/>
                  <a:pt x="116540" y="182593"/>
                </a:cubicBezTo>
                <a:cubicBezTo>
                  <a:pt x="116981" y="185167"/>
                  <a:pt x="117618" y="187765"/>
                  <a:pt x="118942" y="189921"/>
                </a:cubicBezTo>
                <a:cubicBezTo>
                  <a:pt x="117647" y="191276"/>
                  <a:pt x="115686" y="192064"/>
                  <a:pt x="113717" y="192064"/>
                </a:cubicBezTo>
                <a:cubicBezTo>
                  <a:pt x="113300" y="192064"/>
                  <a:pt x="112883" y="192029"/>
                  <a:pt x="112471" y="191956"/>
                </a:cubicBezTo>
                <a:cubicBezTo>
                  <a:pt x="110020" y="191539"/>
                  <a:pt x="107692" y="189823"/>
                  <a:pt x="106418" y="187495"/>
                </a:cubicBezTo>
                <a:cubicBezTo>
                  <a:pt x="105217" y="185289"/>
                  <a:pt x="104874" y="182593"/>
                  <a:pt x="104677" y="180044"/>
                </a:cubicBezTo>
                <a:cubicBezTo>
                  <a:pt x="104359" y="176025"/>
                  <a:pt x="104383" y="171957"/>
                  <a:pt x="104727" y="167937"/>
                </a:cubicBezTo>
                <a:cubicBezTo>
                  <a:pt x="104923" y="165511"/>
                  <a:pt x="105315" y="163109"/>
                  <a:pt x="106785" y="161687"/>
                </a:cubicBezTo>
                <a:cubicBezTo>
                  <a:pt x="107275" y="161197"/>
                  <a:pt x="107913" y="160805"/>
                  <a:pt x="108795" y="160413"/>
                </a:cubicBezTo>
                <a:cubicBezTo>
                  <a:pt x="109986" y="159903"/>
                  <a:pt x="111421" y="159581"/>
                  <a:pt x="112863" y="159581"/>
                </a:cubicBezTo>
                <a:close/>
                <a:moveTo>
                  <a:pt x="14637" y="4076"/>
                </a:moveTo>
                <a:cubicBezTo>
                  <a:pt x="16314" y="4076"/>
                  <a:pt x="17990" y="4575"/>
                  <a:pt x="19338" y="5566"/>
                </a:cubicBezTo>
                <a:cubicBezTo>
                  <a:pt x="23725" y="8728"/>
                  <a:pt x="24093" y="15296"/>
                  <a:pt x="23823" y="21914"/>
                </a:cubicBezTo>
                <a:cubicBezTo>
                  <a:pt x="23725" y="24806"/>
                  <a:pt x="23602" y="27673"/>
                  <a:pt x="23480" y="30565"/>
                </a:cubicBezTo>
                <a:cubicBezTo>
                  <a:pt x="22205" y="61790"/>
                  <a:pt x="20882" y="94068"/>
                  <a:pt x="22671" y="125807"/>
                </a:cubicBezTo>
                <a:cubicBezTo>
                  <a:pt x="22965" y="131076"/>
                  <a:pt x="23357" y="136419"/>
                  <a:pt x="23725" y="141615"/>
                </a:cubicBezTo>
                <a:cubicBezTo>
                  <a:pt x="25073" y="160266"/>
                  <a:pt x="26445" y="179530"/>
                  <a:pt x="23872" y="198205"/>
                </a:cubicBezTo>
                <a:cubicBezTo>
                  <a:pt x="23553" y="200509"/>
                  <a:pt x="23014" y="202985"/>
                  <a:pt x="21421" y="203965"/>
                </a:cubicBezTo>
                <a:cubicBezTo>
                  <a:pt x="20392" y="204578"/>
                  <a:pt x="18848" y="204602"/>
                  <a:pt x="17475" y="204627"/>
                </a:cubicBezTo>
                <a:cubicBezTo>
                  <a:pt x="17049" y="204634"/>
                  <a:pt x="16618" y="204639"/>
                  <a:pt x="16185" y="204639"/>
                </a:cubicBezTo>
                <a:cubicBezTo>
                  <a:pt x="12212" y="204639"/>
                  <a:pt x="8075" y="204230"/>
                  <a:pt x="5932" y="201490"/>
                </a:cubicBezTo>
                <a:cubicBezTo>
                  <a:pt x="4118" y="199161"/>
                  <a:pt x="4192" y="195632"/>
                  <a:pt x="4437" y="191931"/>
                </a:cubicBezTo>
                <a:cubicBezTo>
                  <a:pt x="5392" y="177986"/>
                  <a:pt x="6079" y="163771"/>
                  <a:pt x="6544" y="148477"/>
                </a:cubicBezTo>
                <a:cubicBezTo>
                  <a:pt x="7206" y="125708"/>
                  <a:pt x="7378" y="101273"/>
                  <a:pt x="7010" y="71593"/>
                </a:cubicBezTo>
                <a:cubicBezTo>
                  <a:pt x="6887" y="60466"/>
                  <a:pt x="6691" y="48628"/>
                  <a:pt x="6373" y="33163"/>
                </a:cubicBezTo>
                <a:cubicBezTo>
                  <a:pt x="6348" y="31105"/>
                  <a:pt x="6250" y="29021"/>
                  <a:pt x="6152" y="26987"/>
                </a:cubicBezTo>
                <a:cubicBezTo>
                  <a:pt x="5956" y="22894"/>
                  <a:pt x="5760" y="18654"/>
                  <a:pt x="6005" y="14610"/>
                </a:cubicBezTo>
                <a:cubicBezTo>
                  <a:pt x="6152" y="12527"/>
                  <a:pt x="6863" y="7405"/>
                  <a:pt x="10539" y="5174"/>
                </a:cubicBezTo>
                <a:cubicBezTo>
                  <a:pt x="11770" y="4440"/>
                  <a:pt x="13204" y="4076"/>
                  <a:pt x="14637" y="4076"/>
                </a:cubicBezTo>
                <a:close/>
                <a:moveTo>
                  <a:pt x="186365" y="4071"/>
                </a:moveTo>
                <a:cubicBezTo>
                  <a:pt x="187787" y="4071"/>
                  <a:pt x="189233" y="4439"/>
                  <a:pt x="190458" y="5174"/>
                </a:cubicBezTo>
                <a:cubicBezTo>
                  <a:pt x="194159" y="7405"/>
                  <a:pt x="194845" y="12527"/>
                  <a:pt x="194992" y="14610"/>
                </a:cubicBezTo>
                <a:cubicBezTo>
                  <a:pt x="195237" y="18654"/>
                  <a:pt x="195041" y="22894"/>
                  <a:pt x="194845" y="26987"/>
                </a:cubicBezTo>
                <a:cubicBezTo>
                  <a:pt x="194772" y="29021"/>
                  <a:pt x="194674" y="31105"/>
                  <a:pt x="194625" y="33163"/>
                </a:cubicBezTo>
                <a:cubicBezTo>
                  <a:pt x="194306" y="48579"/>
                  <a:pt x="194110" y="60417"/>
                  <a:pt x="193987" y="71593"/>
                </a:cubicBezTo>
                <a:cubicBezTo>
                  <a:pt x="193644" y="101273"/>
                  <a:pt x="193791" y="125708"/>
                  <a:pt x="194478" y="148477"/>
                </a:cubicBezTo>
                <a:cubicBezTo>
                  <a:pt x="194919" y="163771"/>
                  <a:pt x="195605" y="177986"/>
                  <a:pt x="196561" y="191931"/>
                </a:cubicBezTo>
                <a:cubicBezTo>
                  <a:pt x="196806" y="195632"/>
                  <a:pt x="196879" y="199161"/>
                  <a:pt x="195066" y="201490"/>
                </a:cubicBezTo>
                <a:cubicBezTo>
                  <a:pt x="192944" y="204230"/>
                  <a:pt x="188790" y="204639"/>
                  <a:pt x="184814" y="204639"/>
                </a:cubicBezTo>
                <a:cubicBezTo>
                  <a:pt x="184380" y="204639"/>
                  <a:pt x="183949" y="204634"/>
                  <a:pt x="183522" y="204627"/>
                </a:cubicBezTo>
                <a:cubicBezTo>
                  <a:pt x="182150" y="204602"/>
                  <a:pt x="180606" y="204578"/>
                  <a:pt x="179576" y="203965"/>
                </a:cubicBezTo>
                <a:cubicBezTo>
                  <a:pt x="177983" y="202985"/>
                  <a:pt x="177444" y="200509"/>
                  <a:pt x="177125" y="198205"/>
                </a:cubicBezTo>
                <a:cubicBezTo>
                  <a:pt x="174552" y="179530"/>
                  <a:pt x="175924" y="160266"/>
                  <a:pt x="177272" y="141615"/>
                </a:cubicBezTo>
                <a:cubicBezTo>
                  <a:pt x="177640" y="136419"/>
                  <a:pt x="178032" y="131076"/>
                  <a:pt x="178326" y="125807"/>
                </a:cubicBezTo>
                <a:cubicBezTo>
                  <a:pt x="180115" y="94068"/>
                  <a:pt x="178792" y="61790"/>
                  <a:pt x="177518" y="30565"/>
                </a:cubicBezTo>
                <a:cubicBezTo>
                  <a:pt x="177395" y="27673"/>
                  <a:pt x="177297" y="24806"/>
                  <a:pt x="177174" y="21914"/>
                </a:cubicBezTo>
                <a:cubicBezTo>
                  <a:pt x="176905" y="15296"/>
                  <a:pt x="177272" y="8728"/>
                  <a:pt x="181660" y="5566"/>
                </a:cubicBezTo>
                <a:cubicBezTo>
                  <a:pt x="183008" y="4562"/>
                  <a:pt x="184674" y="4071"/>
                  <a:pt x="186365" y="4071"/>
                </a:cubicBezTo>
                <a:close/>
                <a:moveTo>
                  <a:pt x="14627" y="0"/>
                </a:moveTo>
                <a:cubicBezTo>
                  <a:pt x="12462" y="0"/>
                  <a:pt x="10296" y="551"/>
                  <a:pt x="8432" y="1670"/>
                </a:cubicBezTo>
                <a:cubicBezTo>
                  <a:pt x="4657" y="3949"/>
                  <a:pt x="2304" y="8581"/>
                  <a:pt x="1937" y="14365"/>
                </a:cubicBezTo>
                <a:cubicBezTo>
                  <a:pt x="1667" y="18605"/>
                  <a:pt x="1863" y="22968"/>
                  <a:pt x="2059" y="27183"/>
                </a:cubicBezTo>
                <a:cubicBezTo>
                  <a:pt x="2157" y="29193"/>
                  <a:pt x="2255" y="31252"/>
                  <a:pt x="2280" y="33261"/>
                </a:cubicBezTo>
                <a:cubicBezTo>
                  <a:pt x="2598" y="48677"/>
                  <a:pt x="2795" y="60540"/>
                  <a:pt x="2917" y="71642"/>
                </a:cubicBezTo>
                <a:cubicBezTo>
                  <a:pt x="3285" y="101273"/>
                  <a:pt x="3113" y="125635"/>
                  <a:pt x="2451" y="148355"/>
                </a:cubicBezTo>
                <a:cubicBezTo>
                  <a:pt x="1986" y="163599"/>
                  <a:pt x="1299" y="177765"/>
                  <a:pt x="368" y="191662"/>
                </a:cubicBezTo>
                <a:cubicBezTo>
                  <a:pt x="50" y="196196"/>
                  <a:pt x="1" y="200534"/>
                  <a:pt x="2696" y="204014"/>
                </a:cubicBezTo>
                <a:cubicBezTo>
                  <a:pt x="5834" y="208033"/>
                  <a:pt x="11078" y="208744"/>
                  <a:pt x="16397" y="208744"/>
                </a:cubicBezTo>
                <a:cubicBezTo>
                  <a:pt x="16789" y="208744"/>
                  <a:pt x="17181" y="208720"/>
                  <a:pt x="17549" y="208720"/>
                </a:cubicBezTo>
                <a:cubicBezTo>
                  <a:pt x="19240" y="208695"/>
                  <a:pt x="21568" y="208671"/>
                  <a:pt x="23553" y="207445"/>
                </a:cubicBezTo>
                <a:cubicBezTo>
                  <a:pt x="26617" y="205607"/>
                  <a:pt x="27475" y="202004"/>
                  <a:pt x="27941" y="198769"/>
                </a:cubicBezTo>
                <a:cubicBezTo>
                  <a:pt x="28284" y="196196"/>
                  <a:pt x="28553" y="193622"/>
                  <a:pt x="28774" y="191024"/>
                </a:cubicBezTo>
                <a:cubicBezTo>
                  <a:pt x="29411" y="191147"/>
                  <a:pt x="30073" y="191196"/>
                  <a:pt x="30710" y="191196"/>
                </a:cubicBezTo>
                <a:cubicBezTo>
                  <a:pt x="33185" y="191196"/>
                  <a:pt x="35636" y="190461"/>
                  <a:pt x="37720" y="189137"/>
                </a:cubicBezTo>
                <a:cubicBezTo>
                  <a:pt x="37793" y="189211"/>
                  <a:pt x="37842" y="189260"/>
                  <a:pt x="37916" y="189309"/>
                </a:cubicBezTo>
                <a:cubicBezTo>
                  <a:pt x="40146" y="190853"/>
                  <a:pt x="42842" y="191662"/>
                  <a:pt x="45562" y="191662"/>
                </a:cubicBezTo>
                <a:cubicBezTo>
                  <a:pt x="46714" y="191662"/>
                  <a:pt x="47866" y="191515"/>
                  <a:pt x="48969" y="191220"/>
                </a:cubicBezTo>
                <a:cubicBezTo>
                  <a:pt x="52719" y="190216"/>
                  <a:pt x="55954" y="187520"/>
                  <a:pt x="57596" y="184015"/>
                </a:cubicBezTo>
                <a:cubicBezTo>
                  <a:pt x="58111" y="182936"/>
                  <a:pt x="58454" y="181834"/>
                  <a:pt x="58699" y="180731"/>
                </a:cubicBezTo>
                <a:cubicBezTo>
                  <a:pt x="65066" y="180518"/>
                  <a:pt x="71469" y="180412"/>
                  <a:pt x="77875" y="180412"/>
                </a:cubicBezTo>
                <a:cubicBezTo>
                  <a:pt x="85475" y="180412"/>
                  <a:pt x="93079" y="180561"/>
                  <a:pt x="100634" y="180853"/>
                </a:cubicBezTo>
                <a:cubicBezTo>
                  <a:pt x="100879" y="183745"/>
                  <a:pt x="101344" y="186735"/>
                  <a:pt x="102815" y="189431"/>
                </a:cubicBezTo>
                <a:cubicBezTo>
                  <a:pt x="104702" y="192912"/>
                  <a:pt x="108060" y="195362"/>
                  <a:pt x="111785" y="196000"/>
                </a:cubicBezTo>
                <a:cubicBezTo>
                  <a:pt x="112422" y="196098"/>
                  <a:pt x="113059" y="196171"/>
                  <a:pt x="113697" y="196171"/>
                </a:cubicBezTo>
                <a:cubicBezTo>
                  <a:pt x="116736" y="196171"/>
                  <a:pt x="119677" y="194970"/>
                  <a:pt x="121760" y="192887"/>
                </a:cubicBezTo>
                <a:cubicBezTo>
                  <a:pt x="123231" y="193892"/>
                  <a:pt x="125093" y="194529"/>
                  <a:pt x="127471" y="194848"/>
                </a:cubicBezTo>
                <a:cubicBezTo>
                  <a:pt x="128279" y="194946"/>
                  <a:pt x="129113" y="194995"/>
                  <a:pt x="129897" y="194995"/>
                </a:cubicBezTo>
                <a:cubicBezTo>
                  <a:pt x="134064" y="194995"/>
                  <a:pt x="137666" y="193573"/>
                  <a:pt x="139897" y="190975"/>
                </a:cubicBezTo>
                <a:cubicBezTo>
                  <a:pt x="141980" y="192617"/>
                  <a:pt x="144529" y="193671"/>
                  <a:pt x="147200" y="193892"/>
                </a:cubicBezTo>
                <a:cubicBezTo>
                  <a:pt x="147568" y="193941"/>
                  <a:pt x="147935" y="193941"/>
                  <a:pt x="148303" y="193941"/>
                </a:cubicBezTo>
                <a:cubicBezTo>
                  <a:pt x="152396" y="193941"/>
                  <a:pt x="156391" y="192054"/>
                  <a:pt x="158964" y="188843"/>
                </a:cubicBezTo>
                <a:cubicBezTo>
                  <a:pt x="158964" y="188843"/>
                  <a:pt x="158964" y="188843"/>
                  <a:pt x="158989" y="188819"/>
                </a:cubicBezTo>
                <a:cubicBezTo>
                  <a:pt x="160116" y="189750"/>
                  <a:pt x="161415" y="190534"/>
                  <a:pt x="162861" y="191147"/>
                </a:cubicBezTo>
                <a:cubicBezTo>
                  <a:pt x="165410" y="192250"/>
                  <a:pt x="168376" y="192814"/>
                  <a:pt x="171660" y="192814"/>
                </a:cubicBezTo>
                <a:cubicBezTo>
                  <a:pt x="171905" y="192814"/>
                  <a:pt x="172150" y="192789"/>
                  <a:pt x="172371" y="192789"/>
                </a:cubicBezTo>
                <a:cubicBezTo>
                  <a:pt x="172567" y="194774"/>
                  <a:pt x="172787" y="196784"/>
                  <a:pt x="173081" y="198769"/>
                </a:cubicBezTo>
                <a:cubicBezTo>
                  <a:pt x="173523" y="202004"/>
                  <a:pt x="174405" y="205607"/>
                  <a:pt x="177444" y="207445"/>
                </a:cubicBezTo>
                <a:cubicBezTo>
                  <a:pt x="179429" y="208671"/>
                  <a:pt x="181758" y="208695"/>
                  <a:pt x="183449" y="208720"/>
                </a:cubicBezTo>
                <a:cubicBezTo>
                  <a:pt x="183841" y="208720"/>
                  <a:pt x="184208" y="208744"/>
                  <a:pt x="184601" y="208744"/>
                </a:cubicBezTo>
                <a:cubicBezTo>
                  <a:pt x="189944" y="208744"/>
                  <a:pt x="195164" y="208033"/>
                  <a:pt x="198301" y="204014"/>
                </a:cubicBezTo>
                <a:cubicBezTo>
                  <a:pt x="200997" y="200558"/>
                  <a:pt x="200948" y="196196"/>
                  <a:pt x="200629" y="191662"/>
                </a:cubicBezTo>
                <a:cubicBezTo>
                  <a:pt x="199698" y="177765"/>
                  <a:pt x="199012" y="163599"/>
                  <a:pt x="198571" y="148355"/>
                </a:cubicBezTo>
                <a:cubicBezTo>
                  <a:pt x="197884" y="125635"/>
                  <a:pt x="197737" y="101273"/>
                  <a:pt x="198080" y="71642"/>
                </a:cubicBezTo>
                <a:cubicBezTo>
                  <a:pt x="198203" y="60491"/>
                  <a:pt x="198399" y="48653"/>
                  <a:pt x="198718" y="33261"/>
                </a:cubicBezTo>
                <a:cubicBezTo>
                  <a:pt x="198767" y="31252"/>
                  <a:pt x="198865" y="29193"/>
                  <a:pt x="198938" y="27183"/>
                </a:cubicBezTo>
                <a:cubicBezTo>
                  <a:pt x="199134" y="22968"/>
                  <a:pt x="199330" y="18605"/>
                  <a:pt x="199085" y="14365"/>
                </a:cubicBezTo>
                <a:cubicBezTo>
                  <a:pt x="198718" y="8581"/>
                  <a:pt x="196340" y="3949"/>
                  <a:pt x="192566" y="1670"/>
                </a:cubicBezTo>
                <a:cubicBezTo>
                  <a:pt x="190713" y="551"/>
                  <a:pt x="188548" y="0"/>
                  <a:pt x="186380" y="0"/>
                </a:cubicBezTo>
                <a:cubicBezTo>
                  <a:pt x="183845" y="0"/>
                  <a:pt x="181305" y="754"/>
                  <a:pt x="179258" y="2233"/>
                </a:cubicBezTo>
                <a:cubicBezTo>
                  <a:pt x="174650" y="5566"/>
                  <a:pt x="173302" y="11204"/>
                  <a:pt x="173057" y="17012"/>
                </a:cubicBezTo>
                <a:cubicBezTo>
                  <a:pt x="172126" y="16765"/>
                  <a:pt x="171164" y="16644"/>
                  <a:pt x="170201" y="16644"/>
                </a:cubicBezTo>
                <a:cubicBezTo>
                  <a:pt x="167539" y="16644"/>
                  <a:pt x="164871" y="17570"/>
                  <a:pt x="162837" y="19316"/>
                </a:cubicBezTo>
                <a:cubicBezTo>
                  <a:pt x="159798" y="21938"/>
                  <a:pt x="158597" y="25737"/>
                  <a:pt x="158033" y="29291"/>
                </a:cubicBezTo>
                <a:cubicBezTo>
                  <a:pt x="157714" y="29095"/>
                  <a:pt x="157322" y="28997"/>
                  <a:pt x="156906" y="28997"/>
                </a:cubicBezTo>
                <a:cubicBezTo>
                  <a:pt x="154786" y="29051"/>
                  <a:pt x="152660" y="29076"/>
                  <a:pt x="150530" y="29076"/>
                </a:cubicBezTo>
                <a:cubicBezTo>
                  <a:pt x="139212" y="29076"/>
                  <a:pt x="127784" y="28375"/>
                  <a:pt x="116687" y="27673"/>
                </a:cubicBezTo>
                <a:cubicBezTo>
                  <a:pt x="105517" y="26986"/>
                  <a:pt x="94029" y="26280"/>
                  <a:pt x="82613" y="26280"/>
                </a:cubicBezTo>
                <a:cubicBezTo>
                  <a:pt x="80603" y="26280"/>
                  <a:pt x="78594" y="26302"/>
                  <a:pt x="76590" y="26350"/>
                </a:cubicBezTo>
                <a:cubicBezTo>
                  <a:pt x="76345" y="26350"/>
                  <a:pt x="76125" y="26399"/>
                  <a:pt x="75929" y="26472"/>
                </a:cubicBezTo>
                <a:cubicBezTo>
                  <a:pt x="74973" y="21546"/>
                  <a:pt x="72792" y="18164"/>
                  <a:pt x="69605" y="16693"/>
                </a:cubicBezTo>
                <a:cubicBezTo>
                  <a:pt x="68379" y="16140"/>
                  <a:pt x="66996" y="15860"/>
                  <a:pt x="65420" y="15860"/>
                </a:cubicBezTo>
                <a:cubicBezTo>
                  <a:pt x="64414" y="15860"/>
                  <a:pt x="63329" y="15974"/>
                  <a:pt x="62155" y="16203"/>
                </a:cubicBezTo>
                <a:cubicBezTo>
                  <a:pt x="58944" y="16841"/>
                  <a:pt x="56542" y="18164"/>
                  <a:pt x="55121" y="20051"/>
                </a:cubicBezTo>
                <a:cubicBezTo>
                  <a:pt x="53405" y="18581"/>
                  <a:pt x="51273" y="17625"/>
                  <a:pt x="49067" y="17306"/>
                </a:cubicBezTo>
                <a:cubicBezTo>
                  <a:pt x="48572" y="17240"/>
                  <a:pt x="48073" y="17207"/>
                  <a:pt x="47574" y="17207"/>
                </a:cubicBezTo>
                <a:cubicBezTo>
                  <a:pt x="44762" y="17207"/>
                  <a:pt x="41947" y="18240"/>
                  <a:pt x="39803" y="20051"/>
                </a:cubicBezTo>
                <a:cubicBezTo>
                  <a:pt x="38602" y="19169"/>
                  <a:pt x="37156" y="18507"/>
                  <a:pt x="35563" y="18164"/>
                </a:cubicBezTo>
                <a:cubicBezTo>
                  <a:pt x="34736" y="17982"/>
                  <a:pt x="33904" y="17894"/>
                  <a:pt x="33085" y="17894"/>
                </a:cubicBezTo>
                <a:cubicBezTo>
                  <a:pt x="31259" y="17894"/>
                  <a:pt x="29496" y="18332"/>
                  <a:pt x="27990" y="19144"/>
                </a:cubicBezTo>
                <a:cubicBezTo>
                  <a:pt x="27990" y="12625"/>
                  <a:pt x="26936" y="5983"/>
                  <a:pt x="21740" y="2233"/>
                </a:cubicBezTo>
                <a:cubicBezTo>
                  <a:pt x="19692" y="754"/>
                  <a:pt x="17160" y="0"/>
                  <a:pt x="146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46"/>
          <p:cNvSpPr/>
          <p:nvPr/>
        </p:nvSpPr>
        <p:spPr>
          <a:xfrm>
            <a:off x="4321058" y="1917341"/>
            <a:ext cx="498106" cy="503998"/>
          </a:xfrm>
          <a:custGeom>
            <a:rect b="b" l="l" r="r" t="t"/>
            <a:pathLst>
              <a:path extrusionOk="0" h="209128" w="206683">
                <a:moveTo>
                  <a:pt x="62084" y="4094"/>
                </a:moveTo>
                <a:cubicBezTo>
                  <a:pt x="75596" y="4094"/>
                  <a:pt x="89136" y="4291"/>
                  <a:pt x="102570" y="4847"/>
                </a:cubicBezTo>
                <a:cubicBezTo>
                  <a:pt x="104775" y="4945"/>
                  <a:pt x="105437" y="5386"/>
                  <a:pt x="105609" y="5729"/>
                </a:cubicBezTo>
                <a:cubicBezTo>
                  <a:pt x="105780" y="6072"/>
                  <a:pt x="105682" y="6881"/>
                  <a:pt x="105633" y="7396"/>
                </a:cubicBezTo>
                <a:cubicBezTo>
                  <a:pt x="105462" y="8891"/>
                  <a:pt x="105266" y="10386"/>
                  <a:pt x="105070" y="11856"/>
                </a:cubicBezTo>
                <a:cubicBezTo>
                  <a:pt x="104138" y="18964"/>
                  <a:pt x="103182" y="26316"/>
                  <a:pt x="104016" y="33645"/>
                </a:cubicBezTo>
                <a:cubicBezTo>
                  <a:pt x="104212" y="35311"/>
                  <a:pt x="104530" y="37076"/>
                  <a:pt x="105609" y="38571"/>
                </a:cubicBezTo>
                <a:cubicBezTo>
                  <a:pt x="106747" y="40213"/>
                  <a:pt x="109108" y="41770"/>
                  <a:pt x="112442" y="41770"/>
                </a:cubicBezTo>
                <a:cubicBezTo>
                  <a:pt x="113486" y="41770"/>
                  <a:pt x="114626" y="41618"/>
                  <a:pt x="115853" y="41267"/>
                </a:cubicBezTo>
                <a:cubicBezTo>
                  <a:pt x="117324" y="40850"/>
                  <a:pt x="118672" y="40237"/>
                  <a:pt x="119995" y="39649"/>
                </a:cubicBezTo>
                <a:cubicBezTo>
                  <a:pt x="121368" y="39036"/>
                  <a:pt x="122667" y="38473"/>
                  <a:pt x="123990" y="38130"/>
                </a:cubicBezTo>
                <a:cubicBezTo>
                  <a:pt x="124768" y="37939"/>
                  <a:pt x="125569" y="37847"/>
                  <a:pt x="126377" y="37847"/>
                </a:cubicBezTo>
                <a:cubicBezTo>
                  <a:pt x="131067" y="37847"/>
                  <a:pt x="136003" y="40928"/>
                  <a:pt x="138156" y="45507"/>
                </a:cubicBezTo>
                <a:cubicBezTo>
                  <a:pt x="140558" y="50629"/>
                  <a:pt x="139799" y="57345"/>
                  <a:pt x="136245" y="62589"/>
                </a:cubicBezTo>
                <a:cubicBezTo>
                  <a:pt x="133893" y="66039"/>
                  <a:pt x="129769" y="68807"/>
                  <a:pt x="125885" y="68807"/>
                </a:cubicBezTo>
                <a:cubicBezTo>
                  <a:pt x="124830" y="68807"/>
                  <a:pt x="123793" y="68603"/>
                  <a:pt x="122814" y="68153"/>
                </a:cubicBezTo>
                <a:cubicBezTo>
                  <a:pt x="121319" y="67467"/>
                  <a:pt x="120020" y="66241"/>
                  <a:pt x="118647" y="64967"/>
                </a:cubicBezTo>
                <a:cubicBezTo>
                  <a:pt x="117961" y="64330"/>
                  <a:pt x="117226" y="63643"/>
                  <a:pt x="116466" y="63031"/>
                </a:cubicBezTo>
                <a:cubicBezTo>
                  <a:pt x="114139" y="61136"/>
                  <a:pt x="111643" y="60154"/>
                  <a:pt x="109353" y="60154"/>
                </a:cubicBezTo>
                <a:cubicBezTo>
                  <a:pt x="108266" y="60154"/>
                  <a:pt x="107225" y="60375"/>
                  <a:pt x="106271" y="60825"/>
                </a:cubicBezTo>
                <a:cubicBezTo>
                  <a:pt x="103869" y="61977"/>
                  <a:pt x="102202" y="64501"/>
                  <a:pt x="101761" y="67614"/>
                </a:cubicBezTo>
                <a:cubicBezTo>
                  <a:pt x="101442" y="69893"/>
                  <a:pt x="101810" y="72050"/>
                  <a:pt x="102153" y="74158"/>
                </a:cubicBezTo>
                <a:lnTo>
                  <a:pt x="102227" y="74599"/>
                </a:lnTo>
                <a:cubicBezTo>
                  <a:pt x="103575" y="83152"/>
                  <a:pt x="104016" y="91877"/>
                  <a:pt x="103477" y="100529"/>
                </a:cubicBezTo>
                <a:cubicBezTo>
                  <a:pt x="103452" y="100946"/>
                  <a:pt x="103378" y="101926"/>
                  <a:pt x="103133" y="102196"/>
                </a:cubicBezTo>
                <a:cubicBezTo>
                  <a:pt x="102839" y="102490"/>
                  <a:pt x="101736" y="102514"/>
                  <a:pt x="101271" y="102539"/>
                </a:cubicBezTo>
                <a:cubicBezTo>
                  <a:pt x="96056" y="102707"/>
                  <a:pt x="90800" y="102793"/>
                  <a:pt x="85543" y="102793"/>
                </a:cubicBezTo>
                <a:cubicBezTo>
                  <a:pt x="80102" y="102793"/>
                  <a:pt x="74660" y="102701"/>
                  <a:pt x="69262" y="102514"/>
                </a:cubicBezTo>
                <a:cubicBezTo>
                  <a:pt x="67130" y="102441"/>
                  <a:pt x="65782" y="102000"/>
                  <a:pt x="65561" y="101313"/>
                </a:cubicBezTo>
                <a:cubicBezTo>
                  <a:pt x="65439" y="100946"/>
                  <a:pt x="65561" y="100308"/>
                  <a:pt x="65659" y="99794"/>
                </a:cubicBezTo>
                <a:cubicBezTo>
                  <a:pt x="66076" y="97980"/>
                  <a:pt x="66713" y="96240"/>
                  <a:pt x="67400" y="94402"/>
                </a:cubicBezTo>
                <a:cubicBezTo>
                  <a:pt x="68233" y="92098"/>
                  <a:pt x="69115" y="89745"/>
                  <a:pt x="69532" y="87196"/>
                </a:cubicBezTo>
                <a:cubicBezTo>
                  <a:pt x="70782" y="79893"/>
                  <a:pt x="67988" y="72246"/>
                  <a:pt x="62400" y="67712"/>
                </a:cubicBezTo>
                <a:cubicBezTo>
                  <a:pt x="58993" y="64967"/>
                  <a:pt x="54680" y="63545"/>
                  <a:pt x="50391" y="63545"/>
                </a:cubicBezTo>
                <a:cubicBezTo>
                  <a:pt x="47376" y="63545"/>
                  <a:pt x="44386" y="64231"/>
                  <a:pt x="41763" y="65678"/>
                </a:cubicBezTo>
                <a:cubicBezTo>
                  <a:pt x="35171" y="69305"/>
                  <a:pt x="31519" y="77442"/>
                  <a:pt x="33283" y="84574"/>
                </a:cubicBezTo>
                <a:cubicBezTo>
                  <a:pt x="34068" y="87784"/>
                  <a:pt x="35783" y="90529"/>
                  <a:pt x="37425" y="93176"/>
                </a:cubicBezTo>
                <a:cubicBezTo>
                  <a:pt x="38406" y="94745"/>
                  <a:pt x="39337" y="96240"/>
                  <a:pt x="40048" y="97784"/>
                </a:cubicBezTo>
                <a:cubicBezTo>
                  <a:pt x="40219" y="98103"/>
                  <a:pt x="40612" y="98936"/>
                  <a:pt x="40513" y="99402"/>
                </a:cubicBezTo>
                <a:cubicBezTo>
                  <a:pt x="40366" y="100039"/>
                  <a:pt x="39043" y="100578"/>
                  <a:pt x="37131" y="100774"/>
                </a:cubicBezTo>
                <a:cubicBezTo>
                  <a:pt x="32094" y="101271"/>
                  <a:pt x="27027" y="101522"/>
                  <a:pt x="21960" y="101522"/>
                </a:cubicBezTo>
                <a:cubicBezTo>
                  <a:pt x="16770" y="101522"/>
                  <a:pt x="11580" y="101258"/>
                  <a:pt x="6422" y="100725"/>
                </a:cubicBezTo>
                <a:lnTo>
                  <a:pt x="6422" y="100652"/>
                </a:lnTo>
                <a:cubicBezTo>
                  <a:pt x="6030" y="92735"/>
                  <a:pt x="5613" y="84574"/>
                  <a:pt x="5294" y="76510"/>
                </a:cubicBezTo>
                <a:cubicBezTo>
                  <a:pt x="4559" y="59330"/>
                  <a:pt x="4314" y="46070"/>
                  <a:pt x="4437" y="33596"/>
                </a:cubicBezTo>
                <a:cubicBezTo>
                  <a:pt x="4535" y="26047"/>
                  <a:pt x="4755" y="19037"/>
                  <a:pt x="5123" y="12199"/>
                </a:cubicBezTo>
                <a:cubicBezTo>
                  <a:pt x="5172" y="11636"/>
                  <a:pt x="5172" y="11096"/>
                  <a:pt x="5172" y="10582"/>
                </a:cubicBezTo>
                <a:cubicBezTo>
                  <a:pt x="5196" y="8401"/>
                  <a:pt x="5270" y="7028"/>
                  <a:pt x="6299" y="6097"/>
                </a:cubicBezTo>
                <a:cubicBezTo>
                  <a:pt x="7598" y="4945"/>
                  <a:pt x="9755" y="4749"/>
                  <a:pt x="11912" y="4700"/>
                </a:cubicBezTo>
                <a:cubicBezTo>
                  <a:pt x="28414" y="4400"/>
                  <a:pt x="45227" y="4094"/>
                  <a:pt x="62084" y="4094"/>
                </a:cubicBezTo>
                <a:close/>
                <a:moveTo>
                  <a:pt x="186073" y="4689"/>
                </a:moveTo>
                <a:cubicBezTo>
                  <a:pt x="190727" y="4689"/>
                  <a:pt x="195617" y="5146"/>
                  <a:pt x="198301" y="8278"/>
                </a:cubicBezTo>
                <a:cubicBezTo>
                  <a:pt x="200580" y="10925"/>
                  <a:pt x="200801" y="14993"/>
                  <a:pt x="200825" y="19282"/>
                </a:cubicBezTo>
                <a:lnTo>
                  <a:pt x="201365" y="82025"/>
                </a:lnTo>
                <a:cubicBezTo>
                  <a:pt x="201414" y="87980"/>
                  <a:pt x="200850" y="94304"/>
                  <a:pt x="200311" y="100406"/>
                </a:cubicBezTo>
                <a:cubicBezTo>
                  <a:pt x="200188" y="101803"/>
                  <a:pt x="200041" y="103225"/>
                  <a:pt x="199919" y="104671"/>
                </a:cubicBezTo>
                <a:cubicBezTo>
                  <a:pt x="198987" y="104303"/>
                  <a:pt x="198031" y="104132"/>
                  <a:pt x="197125" y="103985"/>
                </a:cubicBezTo>
                <a:cubicBezTo>
                  <a:pt x="193102" y="103335"/>
                  <a:pt x="189059" y="103014"/>
                  <a:pt x="185017" y="103014"/>
                </a:cubicBezTo>
                <a:cubicBezTo>
                  <a:pt x="180364" y="103014"/>
                  <a:pt x="175713" y="103440"/>
                  <a:pt x="171096" y="104279"/>
                </a:cubicBezTo>
                <a:cubicBezTo>
                  <a:pt x="170018" y="104475"/>
                  <a:pt x="167763" y="104892"/>
                  <a:pt x="166562" y="106779"/>
                </a:cubicBezTo>
                <a:cubicBezTo>
                  <a:pt x="165778" y="108004"/>
                  <a:pt x="165729" y="109352"/>
                  <a:pt x="165802" y="110529"/>
                </a:cubicBezTo>
                <a:cubicBezTo>
                  <a:pt x="165925" y="113004"/>
                  <a:pt x="166415" y="115479"/>
                  <a:pt x="166905" y="117881"/>
                </a:cubicBezTo>
                <a:cubicBezTo>
                  <a:pt x="167763" y="122195"/>
                  <a:pt x="168572" y="126312"/>
                  <a:pt x="167224" y="129989"/>
                </a:cubicBezTo>
                <a:cubicBezTo>
                  <a:pt x="166072" y="133150"/>
                  <a:pt x="163229" y="135797"/>
                  <a:pt x="159651" y="137072"/>
                </a:cubicBezTo>
                <a:cubicBezTo>
                  <a:pt x="157886" y="137713"/>
                  <a:pt x="155932" y="138034"/>
                  <a:pt x="153868" y="138034"/>
                </a:cubicBezTo>
                <a:cubicBezTo>
                  <a:pt x="152147" y="138034"/>
                  <a:pt x="150351" y="137811"/>
                  <a:pt x="148524" y="137366"/>
                </a:cubicBezTo>
                <a:cubicBezTo>
                  <a:pt x="145681" y="136679"/>
                  <a:pt x="141710" y="135160"/>
                  <a:pt x="139014" y="131925"/>
                </a:cubicBezTo>
                <a:cubicBezTo>
                  <a:pt x="136637" y="129082"/>
                  <a:pt x="135828" y="125307"/>
                  <a:pt x="136931" y="122293"/>
                </a:cubicBezTo>
                <a:cubicBezTo>
                  <a:pt x="137397" y="121067"/>
                  <a:pt x="138156" y="119891"/>
                  <a:pt x="138990" y="118641"/>
                </a:cubicBezTo>
                <a:cubicBezTo>
                  <a:pt x="139774" y="117489"/>
                  <a:pt x="140558" y="116288"/>
                  <a:pt x="141171" y="114916"/>
                </a:cubicBezTo>
                <a:cubicBezTo>
                  <a:pt x="141931" y="113200"/>
                  <a:pt x="142200" y="111190"/>
                  <a:pt x="141906" y="109401"/>
                </a:cubicBezTo>
                <a:cubicBezTo>
                  <a:pt x="141539" y="107146"/>
                  <a:pt x="140338" y="105455"/>
                  <a:pt x="138524" y="104573"/>
                </a:cubicBezTo>
                <a:cubicBezTo>
                  <a:pt x="137176" y="103936"/>
                  <a:pt x="135779" y="103887"/>
                  <a:pt x="134652" y="103862"/>
                </a:cubicBezTo>
                <a:lnTo>
                  <a:pt x="107177" y="103151"/>
                </a:lnTo>
                <a:cubicBezTo>
                  <a:pt x="107471" y="102245"/>
                  <a:pt x="107520" y="101362"/>
                  <a:pt x="107569" y="100799"/>
                </a:cubicBezTo>
                <a:cubicBezTo>
                  <a:pt x="108109" y="91828"/>
                  <a:pt x="107692" y="82809"/>
                  <a:pt x="106271" y="73961"/>
                </a:cubicBezTo>
                <a:lnTo>
                  <a:pt x="106197" y="73496"/>
                </a:lnTo>
                <a:cubicBezTo>
                  <a:pt x="105878" y="71609"/>
                  <a:pt x="105609" y="69844"/>
                  <a:pt x="105829" y="68153"/>
                </a:cubicBezTo>
                <a:cubicBezTo>
                  <a:pt x="106001" y="66829"/>
                  <a:pt x="106687" y="65187"/>
                  <a:pt x="108035" y="64550"/>
                </a:cubicBezTo>
                <a:cubicBezTo>
                  <a:pt x="108457" y="64345"/>
                  <a:pt x="108914" y="64255"/>
                  <a:pt x="109390" y="64255"/>
                </a:cubicBezTo>
                <a:cubicBezTo>
                  <a:pt x="110905" y="64255"/>
                  <a:pt x="112600" y="65172"/>
                  <a:pt x="113868" y="66217"/>
                </a:cubicBezTo>
                <a:cubicBezTo>
                  <a:pt x="114554" y="66756"/>
                  <a:pt x="115192" y="67344"/>
                  <a:pt x="115853" y="67981"/>
                </a:cubicBezTo>
                <a:cubicBezTo>
                  <a:pt x="117397" y="69403"/>
                  <a:pt x="119015" y="70898"/>
                  <a:pt x="121098" y="71878"/>
                </a:cubicBezTo>
                <a:cubicBezTo>
                  <a:pt x="122667" y="72600"/>
                  <a:pt x="124289" y="72924"/>
                  <a:pt x="125904" y="72924"/>
                </a:cubicBezTo>
                <a:cubicBezTo>
                  <a:pt x="131304" y="72924"/>
                  <a:pt x="136627" y="69308"/>
                  <a:pt x="139627" y="64893"/>
                </a:cubicBezTo>
                <a:cubicBezTo>
                  <a:pt x="143990" y="58472"/>
                  <a:pt x="144872" y="50188"/>
                  <a:pt x="141857" y="43767"/>
                </a:cubicBezTo>
                <a:cubicBezTo>
                  <a:pt x="139018" y="37716"/>
                  <a:pt x="132658" y="33750"/>
                  <a:pt x="126406" y="33750"/>
                </a:cubicBezTo>
                <a:cubicBezTo>
                  <a:pt x="125263" y="33750"/>
                  <a:pt x="124124" y="33883"/>
                  <a:pt x="123010" y="34159"/>
                </a:cubicBezTo>
                <a:cubicBezTo>
                  <a:pt x="121319" y="34576"/>
                  <a:pt x="119799" y="35262"/>
                  <a:pt x="118329" y="35899"/>
                </a:cubicBezTo>
                <a:cubicBezTo>
                  <a:pt x="117079" y="36463"/>
                  <a:pt x="115927" y="36978"/>
                  <a:pt x="114726" y="37321"/>
                </a:cubicBezTo>
                <a:cubicBezTo>
                  <a:pt x="114021" y="37519"/>
                  <a:pt x="113238" y="37635"/>
                  <a:pt x="112470" y="37635"/>
                </a:cubicBezTo>
                <a:cubicBezTo>
                  <a:pt x="111049" y="37635"/>
                  <a:pt x="109683" y="37236"/>
                  <a:pt x="108966" y="36218"/>
                </a:cubicBezTo>
                <a:cubicBezTo>
                  <a:pt x="108452" y="35507"/>
                  <a:pt x="108256" y="34478"/>
                  <a:pt x="108109" y="33179"/>
                </a:cubicBezTo>
                <a:cubicBezTo>
                  <a:pt x="107324" y="26341"/>
                  <a:pt x="108231" y="19258"/>
                  <a:pt x="109138" y="12395"/>
                </a:cubicBezTo>
                <a:cubicBezTo>
                  <a:pt x="109334" y="10900"/>
                  <a:pt x="109530" y="9381"/>
                  <a:pt x="109702" y="7886"/>
                </a:cubicBezTo>
                <a:cubicBezTo>
                  <a:pt x="109775" y="7322"/>
                  <a:pt x="109849" y="6587"/>
                  <a:pt x="109775" y="5803"/>
                </a:cubicBezTo>
                <a:lnTo>
                  <a:pt x="184748" y="4700"/>
                </a:lnTo>
                <a:cubicBezTo>
                  <a:pt x="185186" y="4693"/>
                  <a:pt x="185629" y="4689"/>
                  <a:pt x="186073" y="4689"/>
                </a:cubicBezTo>
                <a:close/>
                <a:moveTo>
                  <a:pt x="50424" y="67614"/>
                </a:moveTo>
                <a:cubicBezTo>
                  <a:pt x="53767" y="67614"/>
                  <a:pt x="57157" y="68734"/>
                  <a:pt x="59826" y="70898"/>
                </a:cubicBezTo>
                <a:cubicBezTo>
                  <a:pt x="64213" y="74452"/>
                  <a:pt x="66468" y="80726"/>
                  <a:pt x="65488" y="86510"/>
                </a:cubicBezTo>
                <a:cubicBezTo>
                  <a:pt x="65120" y="88667"/>
                  <a:pt x="64361" y="90774"/>
                  <a:pt x="63552" y="92980"/>
                </a:cubicBezTo>
                <a:cubicBezTo>
                  <a:pt x="62865" y="94867"/>
                  <a:pt x="62155" y="96828"/>
                  <a:pt x="61665" y="98862"/>
                </a:cubicBezTo>
                <a:cubicBezTo>
                  <a:pt x="61419" y="99965"/>
                  <a:pt x="61223" y="101289"/>
                  <a:pt x="61665" y="102612"/>
                </a:cubicBezTo>
                <a:cubicBezTo>
                  <a:pt x="62498" y="105137"/>
                  <a:pt x="65022" y="106485"/>
                  <a:pt x="69115" y="106632"/>
                </a:cubicBezTo>
                <a:cubicBezTo>
                  <a:pt x="74556" y="106803"/>
                  <a:pt x="79997" y="106901"/>
                  <a:pt x="85463" y="106901"/>
                </a:cubicBezTo>
                <a:cubicBezTo>
                  <a:pt x="90560" y="106901"/>
                  <a:pt x="95634" y="106803"/>
                  <a:pt x="100683" y="106656"/>
                </a:cubicBezTo>
                <a:lnTo>
                  <a:pt x="100683" y="106656"/>
                </a:lnTo>
                <a:cubicBezTo>
                  <a:pt x="100609" y="112048"/>
                  <a:pt x="100928" y="117489"/>
                  <a:pt x="101687" y="122856"/>
                </a:cubicBezTo>
                <a:cubicBezTo>
                  <a:pt x="101761" y="123420"/>
                  <a:pt x="101859" y="124008"/>
                  <a:pt x="101932" y="124597"/>
                </a:cubicBezTo>
                <a:cubicBezTo>
                  <a:pt x="102570" y="128763"/>
                  <a:pt x="103133" y="132684"/>
                  <a:pt x="102129" y="136361"/>
                </a:cubicBezTo>
                <a:cubicBezTo>
                  <a:pt x="101220" y="139640"/>
                  <a:pt x="98208" y="142820"/>
                  <a:pt x="95030" y="142820"/>
                </a:cubicBezTo>
                <a:cubicBezTo>
                  <a:pt x="94693" y="142820"/>
                  <a:pt x="94355" y="142784"/>
                  <a:pt x="94016" y="142709"/>
                </a:cubicBezTo>
                <a:cubicBezTo>
                  <a:pt x="92619" y="142414"/>
                  <a:pt x="91296" y="141483"/>
                  <a:pt x="89899" y="140527"/>
                </a:cubicBezTo>
                <a:cubicBezTo>
                  <a:pt x="88575" y="139596"/>
                  <a:pt x="87178" y="138616"/>
                  <a:pt x="85512" y="138003"/>
                </a:cubicBezTo>
                <a:cubicBezTo>
                  <a:pt x="84332" y="137578"/>
                  <a:pt x="83069" y="137369"/>
                  <a:pt x="81761" y="137369"/>
                </a:cubicBezTo>
                <a:cubicBezTo>
                  <a:pt x="78396" y="137369"/>
                  <a:pt x="74730" y="138749"/>
                  <a:pt x="71395" y="141361"/>
                </a:cubicBezTo>
                <a:cubicBezTo>
                  <a:pt x="66150" y="145503"/>
                  <a:pt x="62939" y="151434"/>
                  <a:pt x="62792" y="157218"/>
                </a:cubicBezTo>
                <a:cubicBezTo>
                  <a:pt x="62620" y="164056"/>
                  <a:pt x="67056" y="170477"/>
                  <a:pt x="73086" y="172193"/>
                </a:cubicBezTo>
                <a:cubicBezTo>
                  <a:pt x="74379" y="172556"/>
                  <a:pt x="75653" y="172714"/>
                  <a:pt x="76910" y="172714"/>
                </a:cubicBezTo>
                <a:cubicBezTo>
                  <a:pt x="81248" y="172714"/>
                  <a:pt x="85380" y="170831"/>
                  <a:pt x="89408" y="169006"/>
                </a:cubicBezTo>
                <a:cubicBezTo>
                  <a:pt x="91026" y="168271"/>
                  <a:pt x="92570" y="167560"/>
                  <a:pt x="94114" y="166997"/>
                </a:cubicBezTo>
                <a:cubicBezTo>
                  <a:pt x="94932" y="166684"/>
                  <a:pt x="95633" y="166526"/>
                  <a:pt x="96145" y="166526"/>
                </a:cubicBezTo>
                <a:cubicBezTo>
                  <a:pt x="96477" y="166526"/>
                  <a:pt x="96729" y="166592"/>
                  <a:pt x="96884" y="166727"/>
                </a:cubicBezTo>
                <a:cubicBezTo>
                  <a:pt x="97227" y="167021"/>
                  <a:pt x="97447" y="167977"/>
                  <a:pt x="97570" y="168492"/>
                </a:cubicBezTo>
                <a:cubicBezTo>
                  <a:pt x="99849" y="178687"/>
                  <a:pt x="100143" y="189545"/>
                  <a:pt x="98428" y="199839"/>
                </a:cubicBezTo>
                <a:cubicBezTo>
                  <a:pt x="98232" y="201088"/>
                  <a:pt x="97938" y="202461"/>
                  <a:pt x="97178" y="203123"/>
                </a:cubicBezTo>
                <a:cubicBezTo>
                  <a:pt x="96492" y="203735"/>
                  <a:pt x="95217" y="203858"/>
                  <a:pt x="93894" y="203956"/>
                </a:cubicBezTo>
                <a:cubicBezTo>
                  <a:pt x="87295" y="204412"/>
                  <a:pt x="80635" y="204579"/>
                  <a:pt x="73981" y="204579"/>
                </a:cubicBezTo>
                <a:cubicBezTo>
                  <a:pt x="64891" y="204579"/>
                  <a:pt x="55811" y="204267"/>
                  <a:pt x="46910" y="203956"/>
                </a:cubicBezTo>
                <a:lnTo>
                  <a:pt x="15098" y="202878"/>
                </a:lnTo>
                <a:cubicBezTo>
                  <a:pt x="11618" y="202755"/>
                  <a:pt x="8186" y="202338"/>
                  <a:pt x="6716" y="200157"/>
                </a:cubicBezTo>
                <a:cubicBezTo>
                  <a:pt x="5907" y="198932"/>
                  <a:pt x="5760" y="197241"/>
                  <a:pt x="5662" y="195182"/>
                </a:cubicBezTo>
                <a:cubicBezTo>
                  <a:pt x="4142" y="165183"/>
                  <a:pt x="4191" y="134792"/>
                  <a:pt x="5785" y="104794"/>
                </a:cubicBezTo>
                <a:cubicBezTo>
                  <a:pt x="5858" y="104794"/>
                  <a:pt x="5932" y="104794"/>
                  <a:pt x="6005" y="104818"/>
                </a:cubicBezTo>
                <a:cubicBezTo>
                  <a:pt x="11268" y="105360"/>
                  <a:pt x="16562" y="105630"/>
                  <a:pt x="21855" y="105630"/>
                </a:cubicBezTo>
                <a:cubicBezTo>
                  <a:pt x="27088" y="105630"/>
                  <a:pt x="32321" y="105366"/>
                  <a:pt x="37523" y="104843"/>
                </a:cubicBezTo>
                <a:cubicBezTo>
                  <a:pt x="42597" y="104328"/>
                  <a:pt x="44116" y="102073"/>
                  <a:pt x="44508" y="100259"/>
                </a:cubicBezTo>
                <a:cubicBezTo>
                  <a:pt x="44852" y="98666"/>
                  <a:pt x="44288" y="97171"/>
                  <a:pt x="43773" y="96044"/>
                </a:cubicBezTo>
                <a:cubicBezTo>
                  <a:pt x="42940" y="94279"/>
                  <a:pt x="41910" y="92613"/>
                  <a:pt x="40906" y="91020"/>
                </a:cubicBezTo>
                <a:cubicBezTo>
                  <a:pt x="39362" y="88520"/>
                  <a:pt x="37891" y="86167"/>
                  <a:pt x="37254" y="83593"/>
                </a:cubicBezTo>
                <a:cubicBezTo>
                  <a:pt x="35955" y="78275"/>
                  <a:pt x="38798" y="72001"/>
                  <a:pt x="43749" y="69280"/>
                </a:cubicBezTo>
                <a:cubicBezTo>
                  <a:pt x="45775" y="68161"/>
                  <a:pt x="48088" y="67614"/>
                  <a:pt x="50424" y="67614"/>
                </a:cubicBezTo>
                <a:close/>
                <a:moveTo>
                  <a:pt x="185018" y="107123"/>
                </a:moveTo>
                <a:cubicBezTo>
                  <a:pt x="188849" y="107123"/>
                  <a:pt x="192682" y="107425"/>
                  <a:pt x="196487" y="108029"/>
                </a:cubicBezTo>
                <a:cubicBezTo>
                  <a:pt x="197590" y="108200"/>
                  <a:pt x="198742" y="108421"/>
                  <a:pt x="199428" y="109009"/>
                </a:cubicBezTo>
                <a:cubicBezTo>
                  <a:pt x="200115" y="109597"/>
                  <a:pt x="200507" y="110725"/>
                  <a:pt x="200752" y="111656"/>
                </a:cubicBezTo>
                <a:cubicBezTo>
                  <a:pt x="201659" y="114965"/>
                  <a:pt x="201879" y="118567"/>
                  <a:pt x="202026" y="121974"/>
                </a:cubicBezTo>
                <a:cubicBezTo>
                  <a:pt x="202565" y="134768"/>
                  <a:pt x="202222" y="147806"/>
                  <a:pt x="201904" y="160428"/>
                </a:cubicBezTo>
                <a:cubicBezTo>
                  <a:pt x="201610" y="171188"/>
                  <a:pt x="201316" y="182339"/>
                  <a:pt x="201561" y="193295"/>
                </a:cubicBezTo>
                <a:cubicBezTo>
                  <a:pt x="201659" y="196677"/>
                  <a:pt x="201585" y="199618"/>
                  <a:pt x="199968" y="201456"/>
                </a:cubicBezTo>
                <a:cubicBezTo>
                  <a:pt x="198154" y="203539"/>
                  <a:pt x="194723" y="203809"/>
                  <a:pt x="191389" y="203931"/>
                </a:cubicBezTo>
                <a:cubicBezTo>
                  <a:pt x="175602" y="204484"/>
                  <a:pt x="159540" y="205036"/>
                  <a:pt x="143437" y="205036"/>
                </a:cubicBezTo>
                <a:cubicBezTo>
                  <a:pt x="129516" y="205036"/>
                  <a:pt x="115566" y="204623"/>
                  <a:pt x="101736" y="203441"/>
                </a:cubicBezTo>
                <a:cubicBezTo>
                  <a:pt x="102178" y="202338"/>
                  <a:pt x="102349" y="201260"/>
                  <a:pt x="102472" y="200525"/>
                </a:cubicBezTo>
                <a:cubicBezTo>
                  <a:pt x="104285" y="189692"/>
                  <a:pt x="103967" y="178295"/>
                  <a:pt x="101565" y="167585"/>
                </a:cubicBezTo>
                <a:cubicBezTo>
                  <a:pt x="101271" y="166237"/>
                  <a:pt x="100830" y="164668"/>
                  <a:pt x="99506" y="163566"/>
                </a:cubicBezTo>
                <a:cubicBezTo>
                  <a:pt x="98603" y="162813"/>
                  <a:pt x="97487" y="162435"/>
                  <a:pt x="96174" y="162435"/>
                </a:cubicBezTo>
                <a:cubicBezTo>
                  <a:pt x="95134" y="162435"/>
                  <a:pt x="93971" y="162672"/>
                  <a:pt x="92693" y="163149"/>
                </a:cubicBezTo>
                <a:cubicBezTo>
                  <a:pt x="91002" y="163762"/>
                  <a:pt x="89335" y="164521"/>
                  <a:pt x="87693" y="165281"/>
                </a:cubicBezTo>
                <a:cubicBezTo>
                  <a:pt x="83958" y="166974"/>
                  <a:pt x="80377" y="168604"/>
                  <a:pt x="76901" y="168604"/>
                </a:cubicBezTo>
                <a:cubicBezTo>
                  <a:pt x="75998" y="168604"/>
                  <a:pt x="75103" y="168494"/>
                  <a:pt x="74213" y="168247"/>
                </a:cubicBezTo>
                <a:cubicBezTo>
                  <a:pt x="69998" y="167046"/>
                  <a:pt x="66762" y="162242"/>
                  <a:pt x="66885" y="157316"/>
                </a:cubicBezTo>
                <a:cubicBezTo>
                  <a:pt x="67007" y="152733"/>
                  <a:pt x="69630" y="147978"/>
                  <a:pt x="73943" y="144596"/>
                </a:cubicBezTo>
                <a:cubicBezTo>
                  <a:pt x="76516" y="142549"/>
                  <a:pt x="79276" y="141466"/>
                  <a:pt x="81699" y="141466"/>
                </a:cubicBezTo>
                <a:cubicBezTo>
                  <a:pt x="82554" y="141466"/>
                  <a:pt x="83367" y="141600"/>
                  <a:pt x="84115" y="141875"/>
                </a:cubicBezTo>
                <a:cubicBezTo>
                  <a:pt x="85291" y="142292"/>
                  <a:pt x="86394" y="143052"/>
                  <a:pt x="87570" y="143885"/>
                </a:cubicBezTo>
                <a:cubicBezTo>
                  <a:pt x="89237" y="145037"/>
                  <a:pt x="90953" y="146238"/>
                  <a:pt x="93134" y="146728"/>
                </a:cubicBezTo>
                <a:cubicBezTo>
                  <a:pt x="93760" y="146864"/>
                  <a:pt x="94392" y="146931"/>
                  <a:pt x="95023" y="146931"/>
                </a:cubicBezTo>
                <a:cubicBezTo>
                  <a:pt x="97231" y="146931"/>
                  <a:pt x="99436" y="146110"/>
                  <a:pt x="101418" y="144547"/>
                </a:cubicBezTo>
                <a:cubicBezTo>
                  <a:pt x="103624" y="142782"/>
                  <a:pt x="105315" y="140184"/>
                  <a:pt x="106074" y="137464"/>
                </a:cubicBezTo>
                <a:cubicBezTo>
                  <a:pt x="107324" y="132954"/>
                  <a:pt x="106663" y="128395"/>
                  <a:pt x="106001" y="124008"/>
                </a:cubicBezTo>
                <a:cubicBezTo>
                  <a:pt x="105903" y="123420"/>
                  <a:pt x="105829" y="122856"/>
                  <a:pt x="105756" y="122268"/>
                </a:cubicBezTo>
                <a:cubicBezTo>
                  <a:pt x="105045" y="117293"/>
                  <a:pt x="104726" y="112220"/>
                  <a:pt x="104775" y="107195"/>
                </a:cubicBezTo>
                <a:lnTo>
                  <a:pt x="104775" y="107195"/>
                </a:lnTo>
                <a:lnTo>
                  <a:pt x="134554" y="107955"/>
                </a:lnTo>
                <a:cubicBezTo>
                  <a:pt x="135362" y="107980"/>
                  <a:pt x="136196" y="108004"/>
                  <a:pt x="136759" y="108274"/>
                </a:cubicBezTo>
                <a:cubicBezTo>
                  <a:pt x="138107" y="108911"/>
                  <a:pt x="138230" y="111435"/>
                  <a:pt x="137421" y="113249"/>
                </a:cubicBezTo>
                <a:cubicBezTo>
                  <a:pt x="136955" y="114303"/>
                  <a:pt x="136294" y="115308"/>
                  <a:pt x="135583" y="116386"/>
                </a:cubicBezTo>
                <a:cubicBezTo>
                  <a:pt x="134652" y="117759"/>
                  <a:pt x="133696" y="119205"/>
                  <a:pt x="133083" y="120896"/>
                </a:cubicBezTo>
                <a:cubicBezTo>
                  <a:pt x="131490" y="125234"/>
                  <a:pt x="132568" y="130601"/>
                  <a:pt x="135853" y="134547"/>
                </a:cubicBezTo>
                <a:cubicBezTo>
                  <a:pt x="139259" y="138640"/>
                  <a:pt x="144112" y="140503"/>
                  <a:pt x="147543" y="141361"/>
                </a:cubicBezTo>
                <a:cubicBezTo>
                  <a:pt x="149693" y="141874"/>
                  <a:pt x="151809" y="142129"/>
                  <a:pt x="153850" y="142129"/>
                </a:cubicBezTo>
                <a:cubicBezTo>
                  <a:pt x="156392" y="142129"/>
                  <a:pt x="158818" y="141733"/>
                  <a:pt x="161048" y="140944"/>
                </a:cubicBezTo>
                <a:cubicBezTo>
                  <a:pt x="165753" y="139253"/>
                  <a:pt x="169503" y="135675"/>
                  <a:pt x="171072" y="131410"/>
                </a:cubicBezTo>
                <a:cubicBezTo>
                  <a:pt x="172836" y="126631"/>
                  <a:pt x="171856" y="121778"/>
                  <a:pt x="170925" y="117072"/>
                </a:cubicBezTo>
                <a:cubicBezTo>
                  <a:pt x="170459" y="114720"/>
                  <a:pt x="170018" y="112489"/>
                  <a:pt x="169895" y="110283"/>
                </a:cubicBezTo>
                <a:cubicBezTo>
                  <a:pt x="169871" y="110038"/>
                  <a:pt x="169846" y="109254"/>
                  <a:pt x="170018" y="108985"/>
                </a:cubicBezTo>
                <a:cubicBezTo>
                  <a:pt x="170263" y="108592"/>
                  <a:pt x="171439" y="108372"/>
                  <a:pt x="171831" y="108323"/>
                </a:cubicBezTo>
                <a:cubicBezTo>
                  <a:pt x="176199" y="107523"/>
                  <a:pt x="180608" y="107123"/>
                  <a:pt x="185018" y="107123"/>
                </a:cubicBezTo>
                <a:close/>
                <a:moveTo>
                  <a:pt x="62119" y="1"/>
                </a:moveTo>
                <a:cubicBezTo>
                  <a:pt x="45215" y="1"/>
                  <a:pt x="28368" y="307"/>
                  <a:pt x="11838" y="607"/>
                </a:cubicBezTo>
                <a:cubicBezTo>
                  <a:pt x="8897" y="656"/>
                  <a:pt x="5858" y="999"/>
                  <a:pt x="3579" y="3033"/>
                </a:cubicBezTo>
                <a:cubicBezTo>
                  <a:pt x="1152" y="5214"/>
                  <a:pt x="1103" y="8155"/>
                  <a:pt x="1079" y="10533"/>
                </a:cubicBezTo>
                <a:cubicBezTo>
                  <a:pt x="1079" y="11023"/>
                  <a:pt x="1054" y="11513"/>
                  <a:pt x="1030" y="11979"/>
                </a:cubicBezTo>
                <a:cubicBezTo>
                  <a:pt x="662" y="18890"/>
                  <a:pt x="417" y="25949"/>
                  <a:pt x="344" y="33547"/>
                </a:cubicBezTo>
                <a:cubicBezTo>
                  <a:pt x="221" y="46120"/>
                  <a:pt x="466" y="59403"/>
                  <a:pt x="1201" y="76682"/>
                </a:cubicBezTo>
                <a:cubicBezTo>
                  <a:pt x="1520" y="84745"/>
                  <a:pt x="1937" y="92931"/>
                  <a:pt x="2329" y="100872"/>
                </a:cubicBezTo>
                <a:lnTo>
                  <a:pt x="2329" y="101019"/>
                </a:lnTo>
                <a:cubicBezTo>
                  <a:pt x="2329" y="101166"/>
                  <a:pt x="2353" y="101362"/>
                  <a:pt x="2378" y="101583"/>
                </a:cubicBezTo>
                <a:cubicBezTo>
                  <a:pt x="2035" y="101926"/>
                  <a:pt x="1814" y="102392"/>
                  <a:pt x="1790" y="102906"/>
                </a:cubicBezTo>
                <a:cubicBezTo>
                  <a:pt x="74" y="133591"/>
                  <a:pt x="0" y="164693"/>
                  <a:pt x="1545" y="195378"/>
                </a:cubicBezTo>
                <a:cubicBezTo>
                  <a:pt x="1667" y="197412"/>
                  <a:pt x="1790" y="200182"/>
                  <a:pt x="3309" y="202436"/>
                </a:cubicBezTo>
                <a:cubicBezTo>
                  <a:pt x="5809" y="206162"/>
                  <a:pt x="10392" y="206824"/>
                  <a:pt x="14951" y="206971"/>
                </a:cubicBezTo>
                <a:lnTo>
                  <a:pt x="46763" y="208073"/>
                </a:lnTo>
                <a:cubicBezTo>
                  <a:pt x="55684" y="208368"/>
                  <a:pt x="64802" y="208686"/>
                  <a:pt x="73943" y="208686"/>
                </a:cubicBezTo>
                <a:cubicBezTo>
                  <a:pt x="80683" y="208686"/>
                  <a:pt x="87448" y="208515"/>
                  <a:pt x="94163" y="208049"/>
                </a:cubicBezTo>
                <a:cubicBezTo>
                  <a:pt x="95560" y="207951"/>
                  <a:pt x="96982" y="207804"/>
                  <a:pt x="98305" y="207216"/>
                </a:cubicBezTo>
                <a:cubicBezTo>
                  <a:pt x="98403" y="207240"/>
                  <a:pt x="98501" y="207265"/>
                  <a:pt x="98624" y="207265"/>
                </a:cubicBezTo>
                <a:cubicBezTo>
                  <a:pt x="113452" y="208662"/>
                  <a:pt x="128426" y="209127"/>
                  <a:pt x="143352" y="209127"/>
                </a:cubicBezTo>
                <a:cubicBezTo>
                  <a:pt x="159553" y="209127"/>
                  <a:pt x="175679" y="208588"/>
                  <a:pt x="191512" y="208024"/>
                </a:cubicBezTo>
                <a:cubicBezTo>
                  <a:pt x="195580" y="207902"/>
                  <a:pt x="200164" y="207461"/>
                  <a:pt x="203056" y="204152"/>
                </a:cubicBezTo>
                <a:cubicBezTo>
                  <a:pt x="205850" y="200941"/>
                  <a:pt x="205752" y="196481"/>
                  <a:pt x="205678" y="193197"/>
                </a:cubicBezTo>
                <a:cubicBezTo>
                  <a:pt x="205408" y="182339"/>
                  <a:pt x="205703" y="171261"/>
                  <a:pt x="205997" y="160526"/>
                </a:cubicBezTo>
                <a:cubicBezTo>
                  <a:pt x="206340" y="147855"/>
                  <a:pt x="206683" y="134719"/>
                  <a:pt x="206119" y="121803"/>
                </a:cubicBezTo>
                <a:cubicBezTo>
                  <a:pt x="205972" y="118151"/>
                  <a:pt x="205727" y="114303"/>
                  <a:pt x="204698" y="110578"/>
                </a:cubicBezTo>
                <a:cubicBezTo>
                  <a:pt x="204477" y="109793"/>
                  <a:pt x="204183" y="108886"/>
                  <a:pt x="203742" y="108029"/>
                </a:cubicBezTo>
                <a:cubicBezTo>
                  <a:pt x="203766" y="107906"/>
                  <a:pt x="203791" y="107808"/>
                  <a:pt x="203791" y="107710"/>
                </a:cubicBezTo>
                <a:cubicBezTo>
                  <a:pt x="203962" y="105431"/>
                  <a:pt x="204183" y="103053"/>
                  <a:pt x="204379" y="100774"/>
                </a:cubicBezTo>
                <a:cubicBezTo>
                  <a:pt x="204943" y="94573"/>
                  <a:pt x="205531" y="88152"/>
                  <a:pt x="205458" y="82000"/>
                </a:cubicBezTo>
                <a:lnTo>
                  <a:pt x="204918" y="19258"/>
                </a:lnTo>
                <a:cubicBezTo>
                  <a:pt x="204894" y="14185"/>
                  <a:pt x="204575" y="9307"/>
                  <a:pt x="201414" y="5607"/>
                </a:cubicBezTo>
                <a:cubicBezTo>
                  <a:pt x="197663" y="1227"/>
                  <a:pt x="191731" y="593"/>
                  <a:pt x="186201" y="593"/>
                </a:cubicBezTo>
                <a:cubicBezTo>
                  <a:pt x="185696" y="593"/>
                  <a:pt x="185195" y="599"/>
                  <a:pt x="184699" y="607"/>
                </a:cubicBezTo>
                <a:lnTo>
                  <a:pt x="107569" y="1734"/>
                </a:lnTo>
                <a:cubicBezTo>
                  <a:pt x="107447" y="1734"/>
                  <a:pt x="107324" y="1734"/>
                  <a:pt x="107202" y="1759"/>
                </a:cubicBezTo>
                <a:cubicBezTo>
                  <a:pt x="105584" y="876"/>
                  <a:pt x="103648" y="803"/>
                  <a:pt x="102741" y="754"/>
                </a:cubicBezTo>
                <a:cubicBezTo>
                  <a:pt x="89253" y="198"/>
                  <a:pt x="75668" y="1"/>
                  <a:pt x="62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2" name="Google Shape;2012;p46"/>
          <p:cNvGrpSpPr/>
          <p:nvPr/>
        </p:nvGrpSpPr>
        <p:grpSpPr>
          <a:xfrm rot="2065613">
            <a:off x="8712594" y="2991974"/>
            <a:ext cx="1653875" cy="539976"/>
            <a:chOff x="2564525" y="5223525"/>
            <a:chExt cx="2556110" cy="834547"/>
          </a:xfrm>
        </p:grpSpPr>
        <p:sp>
          <p:nvSpPr>
            <p:cNvPr id="2013" name="Google Shape;2013;p46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3" name="Google Shape;2023;p46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24" name="Google Shape;2024;p4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47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062" name="Google Shape;2062;p47"/>
          <p:cNvSpPr txBox="1"/>
          <p:nvPr>
            <p:ph idx="1" type="subTitle"/>
          </p:nvPr>
        </p:nvSpPr>
        <p:spPr>
          <a:xfrm>
            <a:off x="933450" y="2207950"/>
            <a:ext cx="3462600" cy="17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Welcome/Introductions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Mission/</a:t>
            </a:r>
            <a:r>
              <a:rPr lang="en"/>
              <a:t>Vision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Meeting Objectives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Agenda Preview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Comments Regarding Items NOT on the Agenda</a:t>
            </a:r>
            <a:endParaRPr/>
          </a:p>
        </p:txBody>
      </p:sp>
      <p:sp>
        <p:nvSpPr>
          <p:cNvPr id="2063" name="Google Shape;2063;p47"/>
          <p:cNvSpPr txBox="1"/>
          <p:nvPr>
            <p:ph idx="2" type="title"/>
          </p:nvPr>
        </p:nvSpPr>
        <p:spPr>
          <a:xfrm>
            <a:off x="808483" y="1747825"/>
            <a:ext cx="35127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Items</a:t>
            </a:r>
            <a:endParaRPr/>
          </a:p>
        </p:txBody>
      </p:sp>
      <p:sp>
        <p:nvSpPr>
          <p:cNvPr id="2064" name="Google Shape;2064;p47"/>
          <p:cNvSpPr txBox="1"/>
          <p:nvPr>
            <p:ph idx="4" type="title"/>
          </p:nvPr>
        </p:nvSpPr>
        <p:spPr>
          <a:xfrm>
            <a:off x="4842281" y="1747825"/>
            <a:ext cx="31764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Items</a:t>
            </a:r>
            <a:endParaRPr/>
          </a:p>
        </p:txBody>
      </p:sp>
      <p:sp>
        <p:nvSpPr>
          <p:cNvPr id="2065" name="Google Shape;2065;p47"/>
          <p:cNvSpPr txBox="1"/>
          <p:nvPr>
            <p:ph idx="5" type="subTitle"/>
          </p:nvPr>
        </p:nvSpPr>
        <p:spPr>
          <a:xfrm>
            <a:off x="4917100" y="2207950"/>
            <a:ext cx="4053600" cy="26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Budget &amp; Enrollment Overview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JCS Board Reports &amp; School Update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LREBG Needs Assessment &amp; </a:t>
            </a:r>
            <a:r>
              <a:rPr lang="en"/>
              <a:t>Partner</a:t>
            </a:r>
            <a:r>
              <a:rPr lang="en"/>
              <a:t> Input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Additional Student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LCAP Overview &amp; Partner Engagement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Superintendent Selection Committee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Safety Plan Review &amp; Input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Arts &amp; Music Grant (Prop 28) Plan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26/26 Calendar Review &amp; Input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Round Table Discussion</a:t>
            </a:r>
            <a:endParaRPr/>
          </a:p>
        </p:txBody>
      </p:sp>
      <p:sp>
        <p:nvSpPr>
          <p:cNvPr id="2066" name="Google Shape;2066;p47"/>
          <p:cNvSpPr txBox="1"/>
          <p:nvPr>
            <p:ph idx="6" type="title"/>
          </p:nvPr>
        </p:nvSpPr>
        <p:spPr>
          <a:xfrm>
            <a:off x="3556356" y="2371579"/>
            <a:ext cx="839700" cy="8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We are here.</a:t>
            </a:r>
            <a:endParaRPr sz="1900"/>
          </a:p>
        </p:txBody>
      </p:sp>
      <p:grpSp>
        <p:nvGrpSpPr>
          <p:cNvPr id="2067" name="Google Shape;2067;p47"/>
          <p:cNvGrpSpPr/>
          <p:nvPr/>
        </p:nvGrpSpPr>
        <p:grpSpPr>
          <a:xfrm>
            <a:off x="3495161" y="2390802"/>
            <a:ext cx="900900" cy="824524"/>
            <a:chOff x="-164200" y="1462250"/>
            <a:chExt cx="1037425" cy="949475"/>
          </a:xfrm>
        </p:grpSpPr>
        <p:sp>
          <p:nvSpPr>
            <p:cNvPr id="2068" name="Google Shape;2068;p47"/>
            <p:cNvSpPr/>
            <p:nvPr/>
          </p:nvSpPr>
          <p:spPr>
            <a:xfrm>
              <a:off x="-75800" y="1462250"/>
              <a:ext cx="946050" cy="851550"/>
            </a:xfrm>
            <a:custGeom>
              <a:rect b="b" l="l" r="r" t="t"/>
              <a:pathLst>
                <a:path extrusionOk="0" h="34062" w="37842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7"/>
            <p:cNvSpPr/>
            <p:nvPr/>
          </p:nvSpPr>
          <p:spPr>
            <a:xfrm>
              <a:off x="-164200" y="1462700"/>
              <a:ext cx="1037425" cy="949025"/>
            </a:xfrm>
            <a:custGeom>
              <a:rect b="b" l="l" r="r" t="t"/>
              <a:pathLst>
                <a:path extrusionOk="0" h="37961" w="41497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7"/>
            <p:cNvSpPr/>
            <p:nvPr/>
          </p:nvSpPr>
          <p:spPr>
            <a:xfrm>
              <a:off x="-159200" y="1543150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7"/>
            <p:cNvSpPr/>
            <p:nvPr/>
          </p:nvSpPr>
          <p:spPr>
            <a:xfrm>
              <a:off x="-163400" y="1609475"/>
              <a:ext cx="116000" cy="122150"/>
            </a:xfrm>
            <a:custGeom>
              <a:rect b="b" l="l" r="r" t="t"/>
              <a:pathLst>
                <a:path extrusionOk="0" h="4886" w="464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7"/>
            <p:cNvSpPr/>
            <p:nvPr/>
          </p:nvSpPr>
          <p:spPr>
            <a:xfrm>
              <a:off x="-159200" y="1676575"/>
              <a:ext cx="108425" cy="121375"/>
            </a:xfrm>
            <a:custGeom>
              <a:rect b="b" l="l" r="r" t="t"/>
              <a:pathLst>
                <a:path extrusionOk="0" h="4855" w="4337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7"/>
            <p:cNvSpPr/>
            <p:nvPr/>
          </p:nvSpPr>
          <p:spPr>
            <a:xfrm>
              <a:off x="-159200" y="1743300"/>
              <a:ext cx="108425" cy="121350"/>
            </a:xfrm>
            <a:custGeom>
              <a:rect b="b" l="l" r="r" t="t"/>
              <a:pathLst>
                <a:path extrusionOk="0" h="4854" w="4337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7"/>
            <p:cNvSpPr/>
            <p:nvPr/>
          </p:nvSpPr>
          <p:spPr>
            <a:xfrm>
              <a:off x="-159200" y="1809375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7"/>
            <p:cNvSpPr/>
            <p:nvPr/>
          </p:nvSpPr>
          <p:spPr>
            <a:xfrm>
              <a:off x="-160025" y="1876100"/>
              <a:ext cx="109250" cy="121775"/>
            </a:xfrm>
            <a:custGeom>
              <a:rect b="b" l="l" r="r" t="t"/>
              <a:pathLst>
                <a:path extrusionOk="0" h="4871" w="437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7"/>
            <p:cNvSpPr/>
            <p:nvPr/>
          </p:nvSpPr>
          <p:spPr>
            <a:xfrm>
              <a:off x="-159200" y="1942825"/>
              <a:ext cx="108425" cy="121775"/>
            </a:xfrm>
            <a:custGeom>
              <a:rect b="b" l="l" r="r" t="t"/>
              <a:pathLst>
                <a:path extrusionOk="0" h="4871" w="4337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7"/>
            <p:cNvSpPr/>
            <p:nvPr/>
          </p:nvSpPr>
          <p:spPr>
            <a:xfrm>
              <a:off x="-163325" y="2008925"/>
              <a:ext cx="115925" cy="122250"/>
            </a:xfrm>
            <a:custGeom>
              <a:rect b="b" l="l" r="r" t="t"/>
              <a:pathLst>
                <a:path extrusionOk="0" h="4890" w="4637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7"/>
            <p:cNvSpPr/>
            <p:nvPr/>
          </p:nvSpPr>
          <p:spPr>
            <a:xfrm>
              <a:off x="-159200" y="2076025"/>
              <a:ext cx="108425" cy="122000"/>
            </a:xfrm>
            <a:custGeom>
              <a:rect b="b" l="l" r="r" t="t"/>
              <a:pathLst>
                <a:path extrusionOk="0" h="4880" w="4337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7"/>
            <p:cNvSpPr/>
            <p:nvPr/>
          </p:nvSpPr>
          <p:spPr>
            <a:xfrm>
              <a:off x="-159200" y="2142750"/>
              <a:ext cx="108425" cy="121350"/>
            </a:xfrm>
            <a:custGeom>
              <a:rect b="b" l="l" r="r" t="t"/>
              <a:pathLst>
                <a:path extrusionOk="0" h="4854" w="4337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7"/>
            <p:cNvSpPr/>
            <p:nvPr/>
          </p:nvSpPr>
          <p:spPr>
            <a:xfrm>
              <a:off x="-160025" y="2209475"/>
              <a:ext cx="109250" cy="121975"/>
            </a:xfrm>
            <a:custGeom>
              <a:rect b="b" l="l" r="r" t="t"/>
              <a:pathLst>
                <a:path extrusionOk="0" h="4879" w="437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7"/>
            <p:cNvSpPr/>
            <p:nvPr/>
          </p:nvSpPr>
          <p:spPr>
            <a:xfrm>
              <a:off x="-15420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-766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7762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155200" y="2288900"/>
              <a:ext cx="102575" cy="119475"/>
            </a:xfrm>
            <a:custGeom>
              <a:rect b="b" l="l" r="r" t="t"/>
              <a:pathLst>
                <a:path extrusionOk="0" h="4779" w="4103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2327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3094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86175" y="2288900"/>
              <a:ext cx="103450" cy="119475"/>
            </a:xfrm>
            <a:custGeom>
              <a:rect b="b" l="l" r="r" t="t"/>
              <a:pathLst>
                <a:path extrusionOk="0" h="4779" w="4138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46375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541300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61802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695575" y="2288900"/>
              <a:ext cx="102600" cy="119475"/>
            </a:xfrm>
            <a:custGeom>
              <a:rect b="b" l="l" r="r" t="t"/>
              <a:pathLst>
                <a:path extrusionOk="0" h="4779" w="4104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3" name="Google Shape;2093;p47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94" name="Google Shape;2094;p47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7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7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7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7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7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7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7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7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7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7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7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7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7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7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7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7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7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7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7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7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7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7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7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7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7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7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7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7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7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7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7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7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7" name="Google Shape;2127;p47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28" name="Google Shape;2128;p47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8" name="Google Shape;2138;p47"/>
          <p:cNvSpPr/>
          <p:nvPr/>
        </p:nvSpPr>
        <p:spPr>
          <a:xfrm rot="-1398450">
            <a:off x="2918817" y="2980664"/>
            <a:ext cx="559563" cy="19967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48"/>
          <p:cNvSpPr txBox="1"/>
          <p:nvPr>
            <p:ph idx="1" type="subTitle"/>
          </p:nvPr>
        </p:nvSpPr>
        <p:spPr>
          <a:xfrm flipH="1">
            <a:off x="875975" y="3859850"/>
            <a:ext cx="7969800" cy="10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" rtl="0" algn="l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highlight>
                  <a:schemeClr val="dk2"/>
                </a:highlight>
              </a:rPr>
              <a:t>Note: </a:t>
            </a:r>
            <a:r>
              <a:rPr lang="en" sz="1200">
                <a:solidFill>
                  <a:srgbClr val="2C1622"/>
                </a:solidFill>
              </a:rPr>
              <a:t>Budget is based on a projected enrollment of </a:t>
            </a:r>
            <a:r>
              <a:rPr lang="en" sz="1200">
                <a:solidFill>
                  <a:srgbClr val="2C1622"/>
                </a:solidFill>
                <a:highlight>
                  <a:schemeClr val="dk2"/>
                </a:highlight>
              </a:rPr>
              <a:t>240</a:t>
            </a:r>
            <a:r>
              <a:rPr lang="en" sz="1200">
                <a:solidFill>
                  <a:srgbClr val="2C1622"/>
                </a:solidFill>
              </a:rPr>
              <a:t> students and </a:t>
            </a:r>
            <a:r>
              <a:rPr lang="en" sz="1200">
                <a:solidFill>
                  <a:srgbClr val="2C1622"/>
                </a:solidFill>
                <a:highlight>
                  <a:schemeClr val="dk2"/>
                </a:highlight>
              </a:rPr>
              <a:t>97</a:t>
            </a:r>
            <a:r>
              <a:rPr lang="en" sz="1200">
                <a:solidFill>
                  <a:srgbClr val="2C1622"/>
                </a:solidFill>
              </a:rPr>
              <a:t>% ADA. The school receives approximately $10,000/student; therefore, not hitting our enrollment goal can impact the budget significantly. 1st interim budget revisions will reflect actual enrollment number revenue. </a:t>
            </a:r>
            <a:endParaRPr sz="1200"/>
          </a:p>
        </p:txBody>
      </p:sp>
      <p:sp>
        <p:nvSpPr>
          <p:cNvPr id="2144" name="Google Shape;2144;p48"/>
          <p:cNvSpPr txBox="1"/>
          <p:nvPr>
            <p:ph type="title"/>
          </p:nvPr>
        </p:nvSpPr>
        <p:spPr>
          <a:xfrm flipH="1">
            <a:off x="1158300" y="1"/>
            <a:ext cx="68274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Summary: YTD Actuals</a:t>
            </a:r>
            <a:endParaRPr/>
          </a:p>
        </p:txBody>
      </p:sp>
      <p:grpSp>
        <p:nvGrpSpPr>
          <p:cNvPr id="2145" name="Google Shape;2145;p48"/>
          <p:cNvGrpSpPr/>
          <p:nvPr/>
        </p:nvGrpSpPr>
        <p:grpSpPr>
          <a:xfrm rot="-330585">
            <a:off x="7619708" y="143860"/>
            <a:ext cx="1246857" cy="846632"/>
            <a:chOff x="1074550" y="-1975760"/>
            <a:chExt cx="2275987" cy="1545734"/>
          </a:xfrm>
        </p:grpSpPr>
        <p:sp>
          <p:nvSpPr>
            <p:cNvPr id="2146" name="Google Shape;2146;p48"/>
            <p:cNvSpPr/>
            <p:nvPr/>
          </p:nvSpPr>
          <p:spPr>
            <a:xfrm>
              <a:off x="1074550" y="-1975760"/>
              <a:ext cx="2274315" cy="1545670"/>
            </a:xfrm>
            <a:custGeom>
              <a:rect b="b" l="l" r="r" t="t"/>
              <a:pathLst>
                <a:path extrusionOk="0" fill="none" h="24030" w="35358">
                  <a:moveTo>
                    <a:pt x="35278" y="20465"/>
                  </a:moveTo>
                  <a:lnTo>
                    <a:pt x="33984" y="1981"/>
                  </a:lnTo>
                  <a:cubicBezTo>
                    <a:pt x="33905" y="872"/>
                    <a:pt x="32981" y="1"/>
                    <a:pt x="31872" y="27"/>
                  </a:cubicBezTo>
                  <a:lnTo>
                    <a:pt x="2113" y="555"/>
                  </a:lnTo>
                  <a:cubicBezTo>
                    <a:pt x="925" y="582"/>
                    <a:pt x="1" y="1585"/>
                    <a:pt x="54" y="2773"/>
                  </a:cubicBezTo>
                  <a:lnTo>
                    <a:pt x="1057" y="22023"/>
                  </a:lnTo>
                  <a:cubicBezTo>
                    <a:pt x="1110" y="23158"/>
                    <a:pt x="2087" y="24029"/>
                    <a:pt x="3249" y="24003"/>
                  </a:cubicBezTo>
                  <a:lnTo>
                    <a:pt x="6338" y="23871"/>
                  </a:lnTo>
                  <a:lnTo>
                    <a:pt x="6338" y="23871"/>
                  </a:lnTo>
                  <a:lnTo>
                    <a:pt x="31370" y="22788"/>
                  </a:lnTo>
                  <a:lnTo>
                    <a:pt x="31370" y="22788"/>
                  </a:lnTo>
                  <a:lnTo>
                    <a:pt x="33271" y="22709"/>
                  </a:lnTo>
                  <a:cubicBezTo>
                    <a:pt x="34459" y="22656"/>
                    <a:pt x="35357" y="21627"/>
                    <a:pt x="35278" y="2046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228600">
              <a:solidFill>
                <a:schemeClr val="accent4"/>
              </a:solidFill>
              <a:prstDash val="solid"/>
              <a:miter lim="26404"/>
              <a:headEnd len="sm" w="sm" type="none"/>
              <a:tailEnd len="sm" w="sm" type="none"/>
            </a:ln>
            <a:effectLst>
              <a:outerShdw rotWithShape="0" algn="bl" dir="300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8"/>
            <p:cNvSpPr/>
            <p:nvPr/>
          </p:nvSpPr>
          <p:spPr>
            <a:xfrm>
              <a:off x="1074550" y="-1974087"/>
              <a:ext cx="2275987" cy="1544062"/>
            </a:xfrm>
            <a:custGeom>
              <a:rect b="b" l="l" r="r" t="t"/>
              <a:pathLst>
                <a:path extrusionOk="0" h="24005" w="35384">
                  <a:moveTo>
                    <a:pt x="31921" y="1"/>
                  </a:moveTo>
                  <a:cubicBezTo>
                    <a:pt x="31904" y="1"/>
                    <a:pt x="31888" y="1"/>
                    <a:pt x="31872" y="1"/>
                  </a:cubicBezTo>
                  <a:lnTo>
                    <a:pt x="2113" y="529"/>
                  </a:lnTo>
                  <a:cubicBezTo>
                    <a:pt x="925" y="556"/>
                    <a:pt x="1" y="1559"/>
                    <a:pt x="54" y="2747"/>
                  </a:cubicBezTo>
                  <a:lnTo>
                    <a:pt x="1057" y="22023"/>
                  </a:lnTo>
                  <a:cubicBezTo>
                    <a:pt x="1109" y="23142"/>
                    <a:pt x="2058" y="24004"/>
                    <a:pt x="3197" y="24004"/>
                  </a:cubicBezTo>
                  <a:cubicBezTo>
                    <a:pt x="3214" y="24004"/>
                    <a:pt x="3232" y="24004"/>
                    <a:pt x="3249" y="24003"/>
                  </a:cubicBezTo>
                  <a:lnTo>
                    <a:pt x="33271" y="22710"/>
                  </a:lnTo>
                  <a:cubicBezTo>
                    <a:pt x="34459" y="22657"/>
                    <a:pt x="35384" y="21627"/>
                    <a:pt x="35304" y="20439"/>
                  </a:cubicBezTo>
                  <a:lnTo>
                    <a:pt x="34011" y="1955"/>
                  </a:lnTo>
                  <a:cubicBezTo>
                    <a:pt x="33932" y="863"/>
                    <a:pt x="33009" y="1"/>
                    <a:pt x="31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8"/>
            <p:cNvSpPr/>
            <p:nvPr/>
          </p:nvSpPr>
          <p:spPr>
            <a:xfrm>
              <a:off x="1195157" y="-1828008"/>
              <a:ext cx="1988916" cy="988637"/>
            </a:xfrm>
            <a:custGeom>
              <a:rect b="b" l="l" r="r" t="t"/>
              <a:pathLst>
                <a:path extrusionOk="0" h="15370" w="30921">
                  <a:moveTo>
                    <a:pt x="29017" y="0"/>
                  </a:moveTo>
                  <a:cubicBezTo>
                    <a:pt x="29000" y="0"/>
                    <a:pt x="28984" y="0"/>
                    <a:pt x="28967" y="1"/>
                  </a:cubicBezTo>
                  <a:lnTo>
                    <a:pt x="1189" y="1163"/>
                  </a:lnTo>
                  <a:cubicBezTo>
                    <a:pt x="502" y="1216"/>
                    <a:pt x="1" y="1797"/>
                    <a:pt x="54" y="2457"/>
                  </a:cubicBezTo>
                  <a:lnTo>
                    <a:pt x="1057" y="14286"/>
                  </a:lnTo>
                  <a:cubicBezTo>
                    <a:pt x="1108" y="14903"/>
                    <a:pt x="1610" y="15370"/>
                    <a:pt x="2221" y="15370"/>
                  </a:cubicBezTo>
                  <a:cubicBezTo>
                    <a:pt x="2238" y="15370"/>
                    <a:pt x="2255" y="15370"/>
                    <a:pt x="2272" y="15369"/>
                  </a:cubicBezTo>
                  <a:lnTo>
                    <a:pt x="29706" y="14762"/>
                  </a:lnTo>
                  <a:cubicBezTo>
                    <a:pt x="30366" y="14762"/>
                    <a:pt x="30921" y="14181"/>
                    <a:pt x="30868" y="13494"/>
                  </a:cubicBezTo>
                  <a:lnTo>
                    <a:pt x="30208" y="1137"/>
                  </a:lnTo>
                  <a:cubicBezTo>
                    <a:pt x="30182" y="493"/>
                    <a:pt x="29655" y="0"/>
                    <a:pt x="29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8"/>
            <p:cNvSpPr/>
            <p:nvPr/>
          </p:nvSpPr>
          <p:spPr>
            <a:xfrm>
              <a:off x="1225775" y="-1410162"/>
              <a:ext cx="1946463" cy="361878"/>
            </a:xfrm>
            <a:custGeom>
              <a:rect b="b" l="l" r="r" t="t"/>
              <a:pathLst>
                <a:path extrusionOk="0" h="5626" w="30261">
                  <a:moveTo>
                    <a:pt x="30022" y="1"/>
                  </a:moveTo>
                  <a:lnTo>
                    <a:pt x="0" y="1004"/>
                  </a:lnTo>
                  <a:lnTo>
                    <a:pt x="396" y="5625"/>
                  </a:lnTo>
                  <a:lnTo>
                    <a:pt x="30260" y="4622"/>
                  </a:lnTo>
                  <a:lnTo>
                    <a:pt x="300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8"/>
            <p:cNvSpPr/>
            <p:nvPr/>
          </p:nvSpPr>
          <p:spPr>
            <a:xfrm>
              <a:off x="1487314" y="-1452745"/>
              <a:ext cx="1426737" cy="431733"/>
            </a:xfrm>
            <a:custGeom>
              <a:rect b="b" l="l" r="r" t="t"/>
              <a:pathLst>
                <a:path extrusionOk="0" h="6712" w="22181">
                  <a:moveTo>
                    <a:pt x="18901" y="1"/>
                  </a:moveTo>
                  <a:cubicBezTo>
                    <a:pt x="18868" y="1"/>
                    <a:pt x="18834" y="2"/>
                    <a:pt x="18801" y="3"/>
                  </a:cubicBezTo>
                  <a:lnTo>
                    <a:pt x="3248" y="293"/>
                  </a:lnTo>
                  <a:cubicBezTo>
                    <a:pt x="1400" y="346"/>
                    <a:pt x="0" y="1957"/>
                    <a:pt x="212" y="3805"/>
                  </a:cubicBezTo>
                  <a:lnTo>
                    <a:pt x="212" y="3937"/>
                  </a:lnTo>
                  <a:cubicBezTo>
                    <a:pt x="393" y="5514"/>
                    <a:pt x="1738" y="6711"/>
                    <a:pt x="3305" y="6711"/>
                  </a:cubicBezTo>
                  <a:cubicBezTo>
                    <a:pt x="3339" y="6711"/>
                    <a:pt x="3373" y="6711"/>
                    <a:pt x="3407" y="6709"/>
                  </a:cubicBezTo>
                  <a:lnTo>
                    <a:pt x="18959" y="6287"/>
                  </a:lnTo>
                  <a:cubicBezTo>
                    <a:pt x="20781" y="6234"/>
                    <a:pt x="22180" y="4650"/>
                    <a:pt x="21996" y="2828"/>
                  </a:cubicBezTo>
                  <a:cubicBezTo>
                    <a:pt x="21840" y="1224"/>
                    <a:pt x="20495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1944205" y="-1376200"/>
              <a:ext cx="567324" cy="217474"/>
            </a:xfrm>
            <a:custGeom>
              <a:rect b="b" l="l" r="r" t="t"/>
              <a:pathLst>
                <a:path extrusionOk="0" h="3381" w="8820">
                  <a:moveTo>
                    <a:pt x="8767" y="1"/>
                  </a:moveTo>
                  <a:lnTo>
                    <a:pt x="0" y="423"/>
                  </a:lnTo>
                  <a:lnTo>
                    <a:pt x="159" y="3381"/>
                  </a:lnTo>
                  <a:lnTo>
                    <a:pt x="8820" y="3169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1596021" y="-1340886"/>
              <a:ext cx="224228" cy="216317"/>
            </a:xfrm>
            <a:custGeom>
              <a:rect b="b" l="l" r="r" t="t"/>
              <a:pathLst>
                <a:path extrusionOk="0" h="3363" w="3486">
                  <a:moveTo>
                    <a:pt x="1705" y="0"/>
                  </a:moveTo>
                  <a:cubicBezTo>
                    <a:pt x="819" y="0"/>
                    <a:pt x="103" y="688"/>
                    <a:pt x="53" y="1591"/>
                  </a:cubicBezTo>
                  <a:cubicBezTo>
                    <a:pt x="0" y="2515"/>
                    <a:pt x="713" y="3307"/>
                    <a:pt x="1637" y="3360"/>
                  </a:cubicBezTo>
                  <a:cubicBezTo>
                    <a:pt x="1671" y="3362"/>
                    <a:pt x="1704" y="3363"/>
                    <a:pt x="1737" y="3363"/>
                  </a:cubicBezTo>
                  <a:cubicBezTo>
                    <a:pt x="2618" y="3363"/>
                    <a:pt x="3357" y="2692"/>
                    <a:pt x="3433" y="1775"/>
                  </a:cubicBezTo>
                  <a:cubicBezTo>
                    <a:pt x="3486" y="851"/>
                    <a:pt x="2773" y="59"/>
                    <a:pt x="1849" y="6"/>
                  </a:cubicBezTo>
                  <a:cubicBezTo>
                    <a:pt x="1800" y="2"/>
                    <a:pt x="1752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1942468" y="-1357481"/>
              <a:ext cx="183512" cy="197084"/>
            </a:xfrm>
            <a:custGeom>
              <a:rect b="b" l="l" r="r" t="t"/>
              <a:pathLst>
                <a:path extrusionOk="0" h="3064" w="2853">
                  <a:moveTo>
                    <a:pt x="2536" y="0"/>
                  </a:moveTo>
                  <a:lnTo>
                    <a:pt x="1" y="132"/>
                  </a:lnTo>
                  <a:lnTo>
                    <a:pt x="186" y="3063"/>
                  </a:lnTo>
                  <a:lnTo>
                    <a:pt x="2721" y="3010"/>
                  </a:lnTo>
                  <a:cubicBezTo>
                    <a:pt x="2773" y="2799"/>
                    <a:pt x="2800" y="2562"/>
                    <a:pt x="2800" y="2350"/>
                  </a:cubicBezTo>
                  <a:cubicBezTo>
                    <a:pt x="2853" y="1558"/>
                    <a:pt x="2773" y="766"/>
                    <a:pt x="2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2280488" y="-1376200"/>
              <a:ext cx="231046" cy="208984"/>
            </a:xfrm>
            <a:custGeom>
              <a:rect b="b" l="l" r="r" t="t"/>
              <a:pathLst>
                <a:path extrusionOk="0" h="3249" w="3592">
                  <a:moveTo>
                    <a:pt x="3539" y="1"/>
                  </a:moveTo>
                  <a:lnTo>
                    <a:pt x="159" y="159"/>
                  </a:lnTo>
                  <a:cubicBezTo>
                    <a:pt x="106" y="450"/>
                    <a:pt x="80" y="767"/>
                    <a:pt x="53" y="1083"/>
                  </a:cubicBezTo>
                  <a:cubicBezTo>
                    <a:pt x="0" y="1823"/>
                    <a:pt x="80" y="2536"/>
                    <a:pt x="265" y="3249"/>
                  </a:cubicBezTo>
                  <a:lnTo>
                    <a:pt x="3592" y="3169"/>
                  </a:lnTo>
                  <a:lnTo>
                    <a:pt x="3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2554056" y="-1388357"/>
              <a:ext cx="256389" cy="218118"/>
            </a:xfrm>
            <a:custGeom>
              <a:rect b="b" l="l" r="r" t="t"/>
              <a:pathLst>
                <a:path extrusionOk="0" h="3391" w="3986">
                  <a:moveTo>
                    <a:pt x="2222" y="1"/>
                  </a:moveTo>
                  <a:cubicBezTo>
                    <a:pt x="796" y="1"/>
                    <a:pt x="1" y="1727"/>
                    <a:pt x="976" y="2830"/>
                  </a:cubicBezTo>
                  <a:cubicBezTo>
                    <a:pt x="1333" y="3216"/>
                    <a:pt x="1790" y="3391"/>
                    <a:pt x="2237" y="3391"/>
                  </a:cubicBezTo>
                  <a:cubicBezTo>
                    <a:pt x="3076" y="3391"/>
                    <a:pt x="3881" y="2774"/>
                    <a:pt x="3933" y="1774"/>
                  </a:cubicBezTo>
                  <a:cubicBezTo>
                    <a:pt x="3986" y="850"/>
                    <a:pt x="3273" y="58"/>
                    <a:pt x="2349" y="5"/>
                  </a:cubicBezTo>
                  <a:cubicBezTo>
                    <a:pt x="2306" y="2"/>
                    <a:pt x="2264" y="1"/>
                    <a:pt x="2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1482233" y="-783394"/>
              <a:ext cx="1610185" cy="343096"/>
            </a:xfrm>
            <a:custGeom>
              <a:rect b="b" l="l" r="r" t="t"/>
              <a:pathLst>
                <a:path extrusionOk="0" h="5334" w="25033">
                  <a:moveTo>
                    <a:pt x="21890" y="0"/>
                  </a:moveTo>
                  <a:lnTo>
                    <a:pt x="2825" y="581"/>
                  </a:lnTo>
                  <a:cubicBezTo>
                    <a:pt x="2350" y="608"/>
                    <a:pt x="1901" y="898"/>
                    <a:pt x="1716" y="1347"/>
                  </a:cubicBezTo>
                  <a:lnTo>
                    <a:pt x="0" y="5334"/>
                  </a:lnTo>
                  <a:lnTo>
                    <a:pt x="0" y="5334"/>
                  </a:lnTo>
                  <a:lnTo>
                    <a:pt x="25032" y="4251"/>
                  </a:lnTo>
                  <a:lnTo>
                    <a:pt x="23025" y="660"/>
                  </a:lnTo>
                  <a:cubicBezTo>
                    <a:pt x="22788" y="238"/>
                    <a:pt x="22365" y="0"/>
                    <a:pt x="21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1636802" y="-619498"/>
              <a:ext cx="73070" cy="69983"/>
            </a:xfrm>
            <a:custGeom>
              <a:rect b="b" l="l" r="r" t="t"/>
              <a:pathLst>
                <a:path extrusionOk="0" h="1088" w="1136">
                  <a:moveTo>
                    <a:pt x="537" y="1"/>
                  </a:moveTo>
                  <a:cubicBezTo>
                    <a:pt x="264" y="1"/>
                    <a:pt x="26" y="229"/>
                    <a:pt x="26" y="505"/>
                  </a:cubicBezTo>
                  <a:cubicBezTo>
                    <a:pt x="0" y="821"/>
                    <a:pt x="238" y="1086"/>
                    <a:pt x="528" y="1086"/>
                  </a:cubicBezTo>
                  <a:cubicBezTo>
                    <a:pt x="544" y="1087"/>
                    <a:pt x="560" y="1088"/>
                    <a:pt x="576" y="1088"/>
                  </a:cubicBezTo>
                  <a:cubicBezTo>
                    <a:pt x="871" y="1088"/>
                    <a:pt x="1109" y="859"/>
                    <a:pt x="1109" y="584"/>
                  </a:cubicBezTo>
                  <a:cubicBezTo>
                    <a:pt x="1135" y="267"/>
                    <a:pt x="898" y="3"/>
                    <a:pt x="581" y="3"/>
                  </a:cubicBezTo>
                  <a:cubicBezTo>
                    <a:pt x="566" y="2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1784554" y="-718042"/>
              <a:ext cx="62907" cy="58148"/>
            </a:xfrm>
            <a:custGeom>
              <a:rect b="b" l="l" r="r" t="t"/>
              <a:pathLst>
                <a:path extrusionOk="0" h="904" w="978">
                  <a:moveTo>
                    <a:pt x="478" y="1"/>
                  </a:moveTo>
                  <a:cubicBezTo>
                    <a:pt x="238" y="1"/>
                    <a:pt x="51" y="179"/>
                    <a:pt x="27" y="426"/>
                  </a:cubicBezTo>
                  <a:cubicBezTo>
                    <a:pt x="0" y="690"/>
                    <a:pt x="211" y="901"/>
                    <a:pt x="476" y="901"/>
                  </a:cubicBezTo>
                  <a:cubicBezTo>
                    <a:pt x="491" y="903"/>
                    <a:pt x="506" y="904"/>
                    <a:pt x="521" y="904"/>
                  </a:cubicBezTo>
                  <a:cubicBezTo>
                    <a:pt x="743" y="904"/>
                    <a:pt x="951" y="726"/>
                    <a:pt x="951" y="479"/>
                  </a:cubicBezTo>
                  <a:cubicBezTo>
                    <a:pt x="977" y="215"/>
                    <a:pt x="766" y="3"/>
                    <a:pt x="528" y="3"/>
                  </a:cubicBezTo>
                  <a:cubicBezTo>
                    <a:pt x="511" y="2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8"/>
            <p:cNvSpPr/>
            <p:nvPr/>
          </p:nvSpPr>
          <p:spPr>
            <a:xfrm>
              <a:off x="2729338" y="-731486"/>
              <a:ext cx="69211" cy="58855"/>
            </a:xfrm>
            <a:custGeom>
              <a:rect b="b" l="l" r="r" t="t"/>
              <a:pathLst>
                <a:path extrusionOk="0" h="915" w="1076">
                  <a:moveTo>
                    <a:pt x="596" y="0"/>
                  </a:moveTo>
                  <a:cubicBezTo>
                    <a:pt x="219" y="0"/>
                    <a:pt x="0" y="459"/>
                    <a:pt x="257" y="767"/>
                  </a:cubicBezTo>
                  <a:cubicBezTo>
                    <a:pt x="349" y="868"/>
                    <a:pt x="470" y="915"/>
                    <a:pt x="590" y="915"/>
                  </a:cubicBezTo>
                  <a:cubicBezTo>
                    <a:pt x="813" y="915"/>
                    <a:pt x="1032" y="752"/>
                    <a:pt x="1050" y="476"/>
                  </a:cubicBezTo>
                  <a:cubicBezTo>
                    <a:pt x="1076" y="239"/>
                    <a:pt x="891" y="1"/>
                    <a:pt x="627" y="1"/>
                  </a:cubicBezTo>
                  <a:cubicBezTo>
                    <a:pt x="616" y="0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8"/>
            <p:cNvSpPr/>
            <p:nvPr/>
          </p:nvSpPr>
          <p:spPr>
            <a:xfrm>
              <a:off x="2851617" y="-643169"/>
              <a:ext cx="82847" cy="69983"/>
            </a:xfrm>
            <a:custGeom>
              <a:rect b="b" l="l" r="r" t="t"/>
              <a:pathLst>
                <a:path extrusionOk="0" h="1088" w="1288">
                  <a:moveTo>
                    <a:pt x="702" y="0"/>
                  </a:moveTo>
                  <a:cubicBezTo>
                    <a:pt x="246" y="0"/>
                    <a:pt x="1" y="563"/>
                    <a:pt x="310" y="899"/>
                  </a:cubicBezTo>
                  <a:cubicBezTo>
                    <a:pt x="431" y="1029"/>
                    <a:pt x="581" y="1087"/>
                    <a:pt x="727" y="1087"/>
                  </a:cubicBezTo>
                  <a:cubicBezTo>
                    <a:pt x="994" y="1087"/>
                    <a:pt x="1244" y="890"/>
                    <a:pt x="1261" y="582"/>
                  </a:cubicBezTo>
                  <a:cubicBezTo>
                    <a:pt x="1287" y="265"/>
                    <a:pt x="1050" y="1"/>
                    <a:pt x="733" y="1"/>
                  </a:cubicBezTo>
                  <a:cubicBezTo>
                    <a:pt x="722" y="1"/>
                    <a:pt x="712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8"/>
            <p:cNvSpPr/>
            <p:nvPr/>
          </p:nvSpPr>
          <p:spPr>
            <a:xfrm>
              <a:off x="1348054" y="-1727728"/>
              <a:ext cx="1639002" cy="52680"/>
            </a:xfrm>
            <a:custGeom>
              <a:rect b="b" l="l" r="r" t="t"/>
              <a:pathLst>
                <a:path extrusionOk="0" fill="none" h="819" w="25481">
                  <a:moveTo>
                    <a:pt x="0" y="819"/>
                  </a:moveTo>
                  <a:lnTo>
                    <a:pt x="25481" y="0"/>
                  </a:lnTo>
                </a:path>
              </a:pathLst>
            </a:custGeom>
            <a:solidFill>
              <a:schemeClr val="dk1"/>
            </a:solidFill>
            <a:ln cap="flat" cmpd="sng" w="10550">
              <a:solidFill>
                <a:schemeClr val="dk1"/>
              </a:solidFill>
              <a:prstDash val="solid"/>
              <a:miter lim="2640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1359954" y="-1636067"/>
              <a:ext cx="1637329" cy="62907"/>
            </a:xfrm>
            <a:custGeom>
              <a:rect b="b" l="l" r="r" t="t"/>
              <a:pathLst>
                <a:path extrusionOk="0" fill="none" h="978" w="25455">
                  <a:moveTo>
                    <a:pt x="0" y="978"/>
                  </a:moveTo>
                  <a:lnTo>
                    <a:pt x="25454" y="1"/>
                  </a:lnTo>
                </a:path>
              </a:pathLst>
            </a:custGeom>
            <a:solidFill>
              <a:schemeClr val="dk1"/>
            </a:solidFill>
            <a:ln cap="flat" cmpd="sng" w="10550">
              <a:solidFill>
                <a:schemeClr val="dk1"/>
              </a:solidFill>
              <a:prstDash val="solid"/>
              <a:miter lim="2640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8"/>
            <p:cNvSpPr/>
            <p:nvPr/>
          </p:nvSpPr>
          <p:spPr>
            <a:xfrm>
              <a:off x="1353135" y="-1523951"/>
              <a:ext cx="1654310" cy="51008"/>
            </a:xfrm>
            <a:custGeom>
              <a:rect b="b" l="l" r="r" t="t"/>
              <a:pathLst>
                <a:path extrusionOk="0" fill="none" h="793" w="25719">
                  <a:moveTo>
                    <a:pt x="0" y="793"/>
                  </a:moveTo>
                  <a:lnTo>
                    <a:pt x="25719" y="1"/>
                  </a:lnTo>
                </a:path>
              </a:pathLst>
            </a:custGeom>
            <a:solidFill>
              <a:schemeClr val="dk1"/>
            </a:solidFill>
            <a:ln cap="flat" cmpd="sng" w="10550">
              <a:solidFill>
                <a:schemeClr val="dk1"/>
              </a:solidFill>
              <a:prstDash val="solid"/>
              <a:miter lim="2640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1157785" y="-1839844"/>
              <a:ext cx="85034" cy="84970"/>
            </a:xfrm>
            <a:custGeom>
              <a:rect b="b" l="l" r="r" t="t"/>
              <a:pathLst>
                <a:path extrusionOk="0" h="1321" w="1322">
                  <a:moveTo>
                    <a:pt x="714" y="0"/>
                  </a:moveTo>
                  <a:cubicBezTo>
                    <a:pt x="344" y="0"/>
                    <a:pt x="27" y="264"/>
                    <a:pt x="1" y="634"/>
                  </a:cubicBezTo>
                  <a:cubicBezTo>
                    <a:pt x="1" y="977"/>
                    <a:pt x="265" y="1294"/>
                    <a:pt x="608" y="1321"/>
                  </a:cubicBezTo>
                  <a:cubicBezTo>
                    <a:pt x="978" y="1321"/>
                    <a:pt x="1295" y="1056"/>
                    <a:pt x="1321" y="713"/>
                  </a:cubicBezTo>
                  <a:cubicBezTo>
                    <a:pt x="1321" y="344"/>
                    <a:pt x="1057" y="27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1210466" y="-610879"/>
              <a:ext cx="86707" cy="85034"/>
            </a:xfrm>
            <a:custGeom>
              <a:rect b="b" l="l" r="r" t="t"/>
              <a:pathLst>
                <a:path extrusionOk="0" h="1322" w="1348">
                  <a:moveTo>
                    <a:pt x="713" y="1"/>
                  </a:moveTo>
                  <a:cubicBezTo>
                    <a:pt x="344" y="1"/>
                    <a:pt x="53" y="265"/>
                    <a:pt x="27" y="608"/>
                  </a:cubicBezTo>
                  <a:cubicBezTo>
                    <a:pt x="0" y="978"/>
                    <a:pt x="264" y="1295"/>
                    <a:pt x="634" y="1321"/>
                  </a:cubicBezTo>
                  <a:cubicBezTo>
                    <a:pt x="977" y="1321"/>
                    <a:pt x="1294" y="1057"/>
                    <a:pt x="1321" y="714"/>
                  </a:cubicBezTo>
                  <a:cubicBezTo>
                    <a:pt x="1347" y="344"/>
                    <a:pt x="1057" y="27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3107625" y="-1906226"/>
              <a:ext cx="86707" cy="83555"/>
            </a:xfrm>
            <a:custGeom>
              <a:rect b="b" l="l" r="r" t="t"/>
              <a:pathLst>
                <a:path extrusionOk="0" h="1299" w="1348">
                  <a:moveTo>
                    <a:pt x="666" y="1"/>
                  </a:moveTo>
                  <a:cubicBezTo>
                    <a:pt x="342" y="1"/>
                    <a:pt x="52" y="257"/>
                    <a:pt x="27" y="610"/>
                  </a:cubicBezTo>
                  <a:cubicBezTo>
                    <a:pt x="1" y="979"/>
                    <a:pt x="291" y="1270"/>
                    <a:pt x="634" y="1296"/>
                  </a:cubicBezTo>
                  <a:cubicBezTo>
                    <a:pt x="651" y="1298"/>
                    <a:pt x="668" y="1298"/>
                    <a:pt x="685" y="1298"/>
                  </a:cubicBezTo>
                  <a:cubicBezTo>
                    <a:pt x="1030" y="1298"/>
                    <a:pt x="1297" y="1042"/>
                    <a:pt x="1347" y="689"/>
                  </a:cubicBezTo>
                  <a:cubicBezTo>
                    <a:pt x="1347" y="319"/>
                    <a:pt x="1083" y="29"/>
                    <a:pt x="714" y="2"/>
                  </a:cubicBezTo>
                  <a:cubicBezTo>
                    <a:pt x="698" y="1"/>
                    <a:pt x="682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3181597" y="-685752"/>
              <a:ext cx="99314" cy="84841"/>
            </a:xfrm>
            <a:custGeom>
              <a:rect b="b" l="l" r="r" t="t"/>
              <a:pathLst>
                <a:path extrusionOk="0" h="1319" w="1544">
                  <a:moveTo>
                    <a:pt x="850" y="0"/>
                  </a:moveTo>
                  <a:cubicBezTo>
                    <a:pt x="306" y="0"/>
                    <a:pt x="0" y="678"/>
                    <a:pt x="382" y="1086"/>
                  </a:cubicBezTo>
                  <a:cubicBezTo>
                    <a:pt x="514" y="1246"/>
                    <a:pt x="692" y="1318"/>
                    <a:pt x="869" y="1318"/>
                  </a:cubicBezTo>
                  <a:cubicBezTo>
                    <a:pt x="1188" y="1318"/>
                    <a:pt x="1501" y="1081"/>
                    <a:pt x="1518" y="690"/>
                  </a:cubicBezTo>
                  <a:cubicBezTo>
                    <a:pt x="1544" y="346"/>
                    <a:pt x="1280" y="30"/>
                    <a:pt x="910" y="3"/>
                  </a:cubicBezTo>
                  <a:cubicBezTo>
                    <a:pt x="890" y="1"/>
                    <a:pt x="869" y="0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8" name="Google Shape;2168;p48"/>
          <p:cNvGrpSpPr/>
          <p:nvPr/>
        </p:nvGrpSpPr>
        <p:grpSpPr>
          <a:xfrm rot="-1812633">
            <a:off x="7302669" y="4812243"/>
            <a:ext cx="1654023" cy="540024"/>
            <a:chOff x="2564525" y="5223525"/>
            <a:chExt cx="2556110" cy="834547"/>
          </a:xfrm>
        </p:grpSpPr>
        <p:sp>
          <p:nvSpPr>
            <p:cNvPr id="2169" name="Google Shape;2169;p48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9" name="Google Shape;2179;p48"/>
          <p:cNvGrpSpPr/>
          <p:nvPr/>
        </p:nvGrpSpPr>
        <p:grpSpPr>
          <a:xfrm rot="2958166">
            <a:off x="-891996" y="1015353"/>
            <a:ext cx="1719766" cy="916422"/>
            <a:chOff x="7463504" y="3075665"/>
            <a:chExt cx="2603050" cy="1387103"/>
          </a:xfrm>
        </p:grpSpPr>
        <p:sp>
          <p:nvSpPr>
            <p:cNvPr id="2180" name="Google Shape;2180;p48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rect b="b" l="l" r="r" t="t"/>
              <a:pathLst>
                <a:path extrusionOk="0" h="37053" w="128944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57150">
                <a:schemeClr val="dk1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8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rect b="b" l="l" r="r" t="t"/>
              <a:pathLst>
                <a:path extrusionOk="0" h="5968" w="122605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8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8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rect b="b" l="l" r="r" t="t"/>
              <a:pathLst>
                <a:path extrusionOk="0" h="5944" w="13321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8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rect b="b" l="l" r="r" t="t"/>
              <a:pathLst>
                <a:path extrusionOk="0" h="5944" w="13194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8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rect b="b" l="l" r="r" t="t"/>
              <a:pathLst>
                <a:path extrusionOk="0" h="5944" w="13195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8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rect b="b" l="l" r="r" t="t"/>
              <a:pathLst>
                <a:path extrusionOk="0" h="5944" w="11487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8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rect b="b" l="l" r="r" t="t"/>
              <a:pathLst>
                <a:path extrusionOk="0" h="5944" w="11108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8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rect b="b" l="l" r="r" t="t"/>
              <a:pathLst>
                <a:path extrusionOk="0" h="5944" w="10961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8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rect b="b" l="l" r="r" t="t"/>
              <a:pathLst>
                <a:path extrusionOk="0" h="5944" w="10834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8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rect b="b" l="l" r="r" t="t"/>
              <a:pathLst>
                <a:path extrusionOk="0" h="7546" w="820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8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rect b="b" l="l" r="r" t="t"/>
              <a:pathLst>
                <a:path extrusionOk="0" h="7020" w="820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8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rect b="b" l="l" r="r" t="t"/>
              <a:pathLst>
                <a:path extrusionOk="0" h="5965" w="820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8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rect b="b" l="l" r="r" t="t"/>
              <a:pathLst>
                <a:path extrusionOk="0" h="7507" w="5418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8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rect b="b" l="l" r="r" t="t"/>
              <a:pathLst>
                <a:path extrusionOk="0" h="7000" w="5418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8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rect b="b" l="l" r="r" t="t"/>
              <a:pathLst>
                <a:path extrusionOk="0" h="5944" w="5418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8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rect b="b" l="l" r="r" t="t"/>
              <a:pathLst>
                <a:path extrusionOk="0" h="7546" w="13342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8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rect b="b" l="l" r="r" t="t"/>
              <a:pathLst>
                <a:path extrusionOk="0" h="7525" w="13321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8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rect b="b" l="l" r="r" t="t"/>
              <a:pathLst>
                <a:path extrusionOk="0" h="7546" w="13195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8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rect b="b" l="l" r="r" t="t"/>
              <a:pathLst>
                <a:path extrusionOk="0" h="7546" w="13215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8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rect b="b" l="l" r="r" t="t"/>
              <a:pathLst>
                <a:path extrusionOk="0" h="6999" w="13342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8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rect b="b" l="l" r="r" t="t"/>
              <a:pathLst>
                <a:path extrusionOk="0" h="7020" w="13342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8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rect b="b" l="l" r="r" t="t"/>
              <a:pathLst>
                <a:path extrusionOk="0" h="7000" w="13216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8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rect b="b" l="l" r="r" t="t"/>
              <a:pathLst>
                <a:path extrusionOk="0" h="7020" w="13194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8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rect b="b" l="l" r="r" t="t"/>
              <a:pathLst>
                <a:path extrusionOk="0" h="7546" w="11487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8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rect b="b" l="l" r="r" t="t"/>
              <a:pathLst>
                <a:path extrusionOk="0" h="7546" w="11108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8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rect b="b" l="l" r="r" t="t"/>
              <a:pathLst>
                <a:path extrusionOk="0" h="7527" w="10961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8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rect b="b" l="l" r="r" t="t"/>
              <a:pathLst>
                <a:path extrusionOk="0" h="7546" w="10855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8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rect b="b" l="l" r="r" t="t"/>
              <a:pathLst>
                <a:path extrusionOk="0" h="7001" w="11487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8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rect b="b" l="l" r="r" t="t"/>
              <a:pathLst>
                <a:path extrusionOk="0" h="7020" w="11087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8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rect b="b" l="l" r="r" t="t"/>
              <a:pathLst>
                <a:path extrusionOk="0" h="7000" w="10961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8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rect b="b" l="l" r="r" t="t"/>
              <a:pathLst>
                <a:path extrusionOk="0" h="7001" w="10855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8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rect b="b" l="l" r="r" t="t"/>
              <a:pathLst>
                <a:path extrusionOk="0" h="30762" w="122748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13" name="Google Shape;2213;p48" title="Screenshot 2025-10-15 at 9.53.4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975" y="713662"/>
            <a:ext cx="7969802" cy="3064837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7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49"/>
          <p:cNvSpPr txBox="1"/>
          <p:nvPr>
            <p:ph type="title"/>
          </p:nvPr>
        </p:nvSpPr>
        <p:spPr>
          <a:xfrm>
            <a:off x="655525" y="296325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Summary (as of 11/3/25)</a:t>
            </a:r>
            <a:endParaRPr/>
          </a:p>
        </p:txBody>
      </p:sp>
      <p:grpSp>
        <p:nvGrpSpPr>
          <p:cNvPr id="2219" name="Google Shape;2219;p49"/>
          <p:cNvGrpSpPr/>
          <p:nvPr/>
        </p:nvGrpSpPr>
        <p:grpSpPr>
          <a:xfrm rot="335180">
            <a:off x="7224190" y="1086273"/>
            <a:ext cx="2167949" cy="1198360"/>
            <a:chOff x="5721275" y="1941825"/>
            <a:chExt cx="2654592" cy="1467179"/>
          </a:xfrm>
        </p:grpSpPr>
        <p:sp>
          <p:nvSpPr>
            <p:cNvPr id="2220" name="Google Shape;2220;p49"/>
            <p:cNvSpPr/>
            <p:nvPr/>
          </p:nvSpPr>
          <p:spPr>
            <a:xfrm>
              <a:off x="5721275" y="1941825"/>
              <a:ext cx="2654592" cy="1467179"/>
            </a:xfrm>
            <a:custGeom>
              <a:rect b="b" l="l" r="r" t="t"/>
              <a:pathLst>
                <a:path extrusionOk="0" h="37495" w="67849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9"/>
            <p:cNvSpPr/>
            <p:nvPr/>
          </p:nvSpPr>
          <p:spPr>
            <a:xfrm>
              <a:off x="5969499" y="2054083"/>
              <a:ext cx="825929" cy="497381"/>
            </a:xfrm>
            <a:custGeom>
              <a:rect b="b" l="l" r="r" t="t"/>
              <a:pathLst>
                <a:path extrusionOk="0" h="12711" w="2111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9"/>
            <p:cNvSpPr/>
            <p:nvPr/>
          </p:nvSpPr>
          <p:spPr>
            <a:xfrm>
              <a:off x="7707188" y="2098454"/>
              <a:ext cx="541373" cy="465138"/>
            </a:xfrm>
            <a:custGeom>
              <a:rect b="b" l="l" r="r" t="t"/>
              <a:pathLst>
                <a:path extrusionOk="0" h="11887" w="13837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6751070" y="2631767"/>
              <a:ext cx="302827" cy="111364"/>
            </a:xfrm>
            <a:custGeom>
              <a:rect b="b" l="l" r="r" t="t"/>
              <a:pathLst>
                <a:path extrusionOk="0" h="2846" w="774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576638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5842648" y="2454792"/>
              <a:ext cx="986693" cy="839299"/>
            </a:xfrm>
            <a:custGeom>
              <a:rect b="b" l="l" r="r" t="t"/>
              <a:pathLst>
                <a:path extrusionOk="0" h="21449" w="25219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689145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9"/>
            <p:cNvSpPr/>
            <p:nvPr/>
          </p:nvSpPr>
          <p:spPr>
            <a:xfrm>
              <a:off x="6969010" y="2454792"/>
              <a:ext cx="985402" cy="839299"/>
            </a:xfrm>
            <a:custGeom>
              <a:rect b="b" l="l" r="r" t="t"/>
              <a:pathLst>
                <a:path extrusionOk="0" h="21449" w="25186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9"/>
            <p:cNvSpPr/>
            <p:nvPr/>
          </p:nvSpPr>
          <p:spPr>
            <a:xfrm>
              <a:off x="6115445" y="2777636"/>
              <a:ext cx="74416" cy="75795"/>
            </a:xfrm>
            <a:custGeom>
              <a:rect b="b" l="l" r="r" t="t"/>
              <a:pathLst>
                <a:path extrusionOk="0" h="1937" w="1902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6158524" y="2796339"/>
              <a:ext cx="133573" cy="120520"/>
            </a:xfrm>
            <a:custGeom>
              <a:rect b="b" l="l" r="r" t="t"/>
              <a:pathLst>
                <a:path extrusionOk="0" h="3080" w="3414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7181785" y="2678016"/>
              <a:ext cx="114167" cy="91369"/>
            </a:xfrm>
            <a:custGeom>
              <a:rect b="b" l="l" r="r" t="t"/>
              <a:pathLst>
                <a:path extrusionOk="0" h="2335" w="2918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7243097" y="2725674"/>
              <a:ext cx="150240" cy="122673"/>
            </a:xfrm>
            <a:custGeom>
              <a:rect b="b" l="l" r="r" t="t"/>
              <a:pathLst>
                <a:path extrusionOk="0" h="3135" w="384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2" name="Google Shape;2232;p49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233" name="Google Shape;2233;p49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9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9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9" name="Google Shape;2239;p49"/>
          <p:cNvGrpSpPr/>
          <p:nvPr/>
        </p:nvGrpSpPr>
        <p:grpSpPr>
          <a:xfrm>
            <a:off x="5454431" y="3845172"/>
            <a:ext cx="3622264" cy="1403709"/>
            <a:chOff x="2564525" y="5223525"/>
            <a:chExt cx="2556110" cy="834547"/>
          </a:xfrm>
        </p:grpSpPr>
        <p:sp>
          <p:nvSpPr>
            <p:cNvPr id="2240" name="Google Shape;2240;p49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9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0" name="Google Shape;2250;p49"/>
          <p:cNvSpPr txBox="1"/>
          <p:nvPr>
            <p:ph idx="1" type="body"/>
          </p:nvPr>
        </p:nvSpPr>
        <p:spPr>
          <a:xfrm>
            <a:off x="5663550" y="4188975"/>
            <a:ext cx="3225300" cy="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11/3/2024 Enrollment (Last Year): 238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11/3/2025 Enrollment (This Year): 254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Enrollment Goal: 240</a:t>
            </a:r>
            <a:endParaRPr/>
          </a:p>
        </p:txBody>
      </p:sp>
      <p:pic>
        <p:nvPicPr>
          <p:cNvPr id="2251" name="Google Shape;2251;p49" title="Screenshot 2025-11-03 at 10.02.1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00" y="926025"/>
            <a:ext cx="8525251" cy="28351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52" name="Google Shape;2252;p49" title="Screenshot 2025-11-03 at 10.02.3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0" y="3761200"/>
            <a:ext cx="8525251" cy="321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p50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K-4 Academy Enrollment Summary</a:t>
            </a:r>
            <a:endParaRPr/>
          </a:p>
        </p:txBody>
      </p:sp>
      <p:grpSp>
        <p:nvGrpSpPr>
          <p:cNvPr id="2258" name="Google Shape;2258;p50"/>
          <p:cNvGrpSpPr/>
          <p:nvPr/>
        </p:nvGrpSpPr>
        <p:grpSpPr>
          <a:xfrm rot="335180">
            <a:off x="7224190" y="1086273"/>
            <a:ext cx="2167949" cy="1198360"/>
            <a:chOff x="5721275" y="1941825"/>
            <a:chExt cx="2654592" cy="1467179"/>
          </a:xfrm>
        </p:grpSpPr>
        <p:sp>
          <p:nvSpPr>
            <p:cNvPr id="2259" name="Google Shape;2259;p50"/>
            <p:cNvSpPr/>
            <p:nvPr/>
          </p:nvSpPr>
          <p:spPr>
            <a:xfrm>
              <a:off x="5721275" y="1941825"/>
              <a:ext cx="2654592" cy="1467179"/>
            </a:xfrm>
            <a:custGeom>
              <a:rect b="b" l="l" r="r" t="t"/>
              <a:pathLst>
                <a:path extrusionOk="0" h="37495" w="67849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5969499" y="2054083"/>
              <a:ext cx="825929" cy="497381"/>
            </a:xfrm>
            <a:custGeom>
              <a:rect b="b" l="l" r="r" t="t"/>
              <a:pathLst>
                <a:path extrusionOk="0" h="12711" w="2111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7707188" y="2098454"/>
              <a:ext cx="541373" cy="465138"/>
            </a:xfrm>
            <a:custGeom>
              <a:rect b="b" l="l" r="r" t="t"/>
              <a:pathLst>
                <a:path extrusionOk="0" h="11887" w="13837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6751070" y="2631767"/>
              <a:ext cx="302827" cy="111364"/>
            </a:xfrm>
            <a:custGeom>
              <a:rect b="b" l="l" r="r" t="t"/>
              <a:pathLst>
                <a:path extrusionOk="0" h="2846" w="774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50"/>
            <p:cNvSpPr/>
            <p:nvPr/>
          </p:nvSpPr>
          <p:spPr>
            <a:xfrm>
              <a:off x="576638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50"/>
            <p:cNvSpPr/>
            <p:nvPr/>
          </p:nvSpPr>
          <p:spPr>
            <a:xfrm>
              <a:off x="5842648" y="2454792"/>
              <a:ext cx="986693" cy="839299"/>
            </a:xfrm>
            <a:custGeom>
              <a:rect b="b" l="l" r="r" t="t"/>
              <a:pathLst>
                <a:path extrusionOk="0" h="21449" w="25219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50"/>
            <p:cNvSpPr/>
            <p:nvPr/>
          </p:nvSpPr>
          <p:spPr>
            <a:xfrm>
              <a:off x="689145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50"/>
            <p:cNvSpPr/>
            <p:nvPr/>
          </p:nvSpPr>
          <p:spPr>
            <a:xfrm>
              <a:off x="6969010" y="2454792"/>
              <a:ext cx="985402" cy="839299"/>
            </a:xfrm>
            <a:custGeom>
              <a:rect b="b" l="l" r="r" t="t"/>
              <a:pathLst>
                <a:path extrusionOk="0" h="21449" w="25186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50"/>
            <p:cNvSpPr/>
            <p:nvPr/>
          </p:nvSpPr>
          <p:spPr>
            <a:xfrm>
              <a:off x="6115445" y="2777636"/>
              <a:ext cx="74416" cy="75795"/>
            </a:xfrm>
            <a:custGeom>
              <a:rect b="b" l="l" r="r" t="t"/>
              <a:pathLst>
                <a:path extrusionOk="0" h="1937" w="1902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50"/>
            <p:cNvSpPr/>
            <p:nvPr/>
          </p:nvSpPr>
          <p:spPr>
            <a:xfrm>
              <a:off x="6158524" y="2796339"/>
              <a:ext cx="133573" cy="120520"/>
            </a:xfrm>
            <a:custGeom>
              <a:rect b="b" l="l" r="r" t="t"/>
              <a:pathLst>
                <a:path extrusionOk="0" h="3080" w="3414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50"/>
            <p:cNvSpPr/>
            <p:nvPr/>
          </p:nvSpPr>
          <p:spPr>
            <a:xfrm>
              <a:off x="7181785" y="2678016"/>
              <a:ext cx="114167" cy="91369"/>
            </a:xfrm>
            <a:custGeom>
              <a:rect b="b" l="l" r="r" t="t"/>
              <a:pathLst>
                <a:path extrusionOk="0" h="2335" w="2918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50"/>
            <p:cNvSpPr/>
            <p:nvPr/>
          </p:nvSpPr>
          <p:spPr>
            <a:xfrm>
              <a:off x="7243097" y="2725674"/>
              <a:ext cx="150240" cy="122673"/>
            </a:xfrm>
            <a:custGeom>
              <a:rect b="b" l="l" r="r" t="t"/>
              <a:pathLst>
                <a:path extrusionOk="0" h="3135" w="384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1" name="Google Shape;2271;p50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272" name="Google Shape;2272;p50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50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50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50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50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50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8" name="Google Shape;2278;p50"/>
          <p:cNvGrpSpPr/>
          <p:nvPr/>
        </p:nvGrpSpPr>
        <p:grpSpPr>
          <a:xfrm>
            <a:off x="5454431" y="3845172"/>
            <a:ext cx="3622264" cy="1403709"/>
            <a:chOff x="2564525" y="5223525"/>
            <a:chExt cx="2556110" cy="834547"/>
          </a:xfrm>
        </p:grpSpPr>
        <p:sp>
          <p:nvSpPr>
            <p:cNvPr id="2279" name="Google Shape;2279;p50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50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50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50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50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50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50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50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50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50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9" name="Google Shape;2289;p50"/>
          <p:cNvSpPr txBox="1"/>
          <p:nvPr>
            <p:ph idx="1" type="body"/>
          </p:nvPr>
        </p:nvSpPr>
        <p:spPr>
          <a:xfrm>
            <a:off x="5663550" y="4188975"/>
            <a:ext cx="3225300" cy="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11/3/2024 Enrollment (Last Year): 99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11/3/2025 Enrollment (This Year): 99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Difference: 0</a:t>
            </a:r>
            <a:endParaRPr/>
          </a:p>
        </p:txBody>
      </p:sp>
      <p:pic>
        <p:nvPicPr>
          <p:cNvPr id="2290" name="Google Shape;2290;p50" title="Screenshot 2025-11-03 at 10.05.0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50" y="1191350"/>
            <a:ext cx="8273423" cy="1562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1" name="Google Shape;2291;p50" title="Screenshot 2025-11-03 at 10.04.2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50" y="2871775"/>
            <a:ext cx="8273423" cy="317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51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5-8 Academy Enrollment Summary</a:t>
            </a:r>
            <a:endParaRPr/>
          </a:p>
        </p:txBody>
      </p:sp>
      <p:grpSp>
        <p:nvGrpSpPr>
          <p:cNvPr id="2297" name="Google Shape;2297;p51"/>
          <p:cNvGrpSpPr/>
          <p:nvPr/>
        </p:nvGrpSpPr>
        <p:grpSpPr>
          <a:xfrm rot="335180">
            <a:off x="7224190" y="1086273"/>
            <a:ext cx="2167949" cy="1198360"/>
            <a:chOff x="5721275" y="1941825"/>
            <a:chExt cx="2654592" cy="1467179"/>
          </a:xfrm>
        </p:grpSpPr>
        <p:sp>
          <p:nvSpPr>
            <p:cNvPr id="2298" name="Google Shape;2298;p51"/>
            <p:cNvSpPr/>
            <p:nvPr/>
          </p:nvSpPr>
          <p:spPr>
            <a:xfrm>
              <a:off x="5721275" y="1941825"/>
              <a:ext cx="2654592" cy="1467179"/>
            </a:xfrm>
            <a:custGeom>
              <a:rect b="b" l="l" r="r" t="t"/>
              <a:pathLst>
                <a:path extrusionOk="0" h="37495" w="67849">
                  <a:moveTo>
                    <a:pt x="24918" y="1"/>
                  </a:moveTo>
                  <a:cubicBezTo>
                    <a:pt x="24518" y="1"/>
                    <a:pt x="24151" y="68"/>
                    <a:pt x="23784" y="168"/>
                  </a:cubicBezTo>
                  <a:lnTo>
                    <a:pt x="23717" y="168"/>
                  </a:lnTo>
                  <a:cubicBezTo>
                    <a:pt x="22917" y="434"/>
                    <a:pt x="22116" y="735"/>
                    <a:pt x="21349" y="1102"/>
                  </a:cubicBezTo>
                  <a:cubicBezTo>
                    <a:pt x="20548" y="1502"/>
                    <a:pt x="19881" y="1835"/>
                    <a:pt x="19281" y="2169"/>
                  </a:cubicBezTo>
                  <a:cubicBezTo>
                    <a:pt x="18113" y="2836"/>
                    <a:pt x="16779" y="3637"/>
                    <a:pt x="15178" y="4671"/>
                  </a:cubicBezTo>
                  <a:cubicBezTo>
                    <a:pt x="14644" y="5038"/>
                    <a:pt x="14110" y="5405"/>
                    <a:pt x="13577" y="5772"/>
                  </a:cubicBezTo>
                  <a:lnTo>
                    <a:pt x="13210" y="6005"/>
                  </a:lnTo>
                  <a:cubicBezTo>
                    <a:pt x="12609" y="6439"/>
                    <a:pt x="12042" y="6806"/>
                    <a:pt x="11509" y="7206"/>
                  </a:cubicBezTo>
                  <a:lnTo>
                    <a:pt x="11308" y="7339"/>
                  </a:lnTo>
                  <a:cubicBezTo>
                    <a:pt x="10741" y="7740"/>
                    <a:pt x="10174" y="8140"/>
                    <a:pt x="9541" y="8640"/>
                  </a:cubicBezTo>
                  <a:cubicBezTo>
                    <a:pt x="9040" y="9007"/>
                    <a:pt x="8506" y="9408"/>
                    <a:pt x="8006" y="9808"/>
                  </a:cubicBezTo>
                  <a:cubicBezTo>
                    <a:pt x="7506" y="10208"/>
                    <a:pt x="7005" y="10608"/>
                    <a:pt x="6505" y="11009"/>
                  </a:cubicBezTo>
                  <a:cubicBezTo>
                    <a:pt x="6105" y="11142"/>
                    <a:pt x="5738" y="11309"/>
                    <a:pt x="5338" y="11476"/>
                  </a:cubicBezTo>
                  <a:cubicBezTo>
                    <a:pt x="1568" y="13344"/>
                    <a:pt x="0" y="17914"/>
                    <a:pt x="1268" y="23351"/>
                  </a:cubicBezTo>
                  <a:cubicBezTo>
                    <a:pt x="2069" y="26753"/>
                    <a:pt x="3670" y="29889"/>
                    <a:pt x="5938" y="32557"/>
                  </a:cubicBezTo>
                  <a:cubicBezTo>
                    <a:pt x="8773" y="35793"/>
                    <a:pt x="12142" y="37494"/>
                    <a:pt x="15678" y="37494"/>
                  </a:cubicBezTo>
                  <a:lnTo>
                    <a:pt x="15745" y="37494"/>
                  </a:lnTo>
                  <a:cubicBezTo>
                    <a:pt x="19081" y="37461"/>
                    <a:pt x="22316" y="35893"/>
                    <a:pt x="25018" y="32958"/>
                  </a:cubicBezTo>
                  <a:cubicBezTo>
                    <a:pt x="27353" y="30389"/>
                    <a:pt x="29021" y="27287"/>
                    <a:pt x="29922" y="23951"/>
                  </a:cubicBezTo>
                  <a:cubicBezTo>
                    <a:pt x="29955" y="23851"/>
                    <a:pt x="29988" y="23718"/>
                    <a:pt x="30022" y="23618"/>
                  </a:cubicBezTo>
                  <a:cubicBezTo>
                    <a:pt x="30856" y="26920"/>
                    <a:pt x="32457" y="29989"/>
                    <a:pt x="34725" y="32557"/>
                  </a:cubicBezTo>
                  <a:cubicBezTo>
                    <a:pt x="37561" y="35793"/>
                    <a:pt x="40896" y="37494"/>
                    <a:pt x="44432" y="37494"/>
                  </a:cubicBezTo>
                  <a:lnTo>
                    <a:pt x="44532" y="37494"/>
                  </a:lnTo>
                  <a:cubicBezTo>
                    <a:pt x="47868" y="37461"/>
                    <a:pt x="51070" y="35893"/>
                    <a:pt x="53805" y="32958"/>
                  </a:cubicBezTo>
                  <a:cubicBezTo>
                    <a:pt x="56107" y="30389"/>
                    <a:pt x="57775" y="27287"/>
                    <a:pt x="58709" y="23951"/>
                  </a:cubicBezTo>
                  <a:cubicBezTo>
                    <a:pt x="59776" y="19982"/>
                    <a:pt x="59543" y="16513"/>
                    <a:pt x="58008" y="14044"/>
                  </a:cubicBezTo>
                  <a:cubicBezTo>
                    <a:pt x="58042" y="14011"/>
                    <a:pt x="58475" y="13611"/>
                    <a:pt x="58475" y="13611"/>
                  </a:cubicBezTo>
                  <a:cubicBezTo>
                    <a:pt x="58776" y="13310"/>
                    <a:pt x="59043" y="13043"/>
                    <a:pt x="59309" y="12777"/>
                  </a:cubicBezTo>
                  <a:lnTo>
                    <a:pt x="60510" y="11576"/>
                  </a:lnTo>
                  <a:cubicBezTo>
                    <a:pt x="61011" y="11042"/>
                    <a:pt x="61544" y="10542"/>
                    <a:pt x="62011" y="10041"/>
                  </a:cubicBezTo>
                  <a:cubicBezTo>
                    <a:pt x="62578" y="10408"/>
                    <a:pt x="63279" y="10642"/>
                    <a:pt x="63979" y="10642"/>
                  </a:cubicBezTo>
                  <a:cubicBezTo>
                    <a:pt x="64346" y="10642"/>
                    <a:pt x="64713" y="10575"/>
                    <a:pt x="65080" y="10442"/>
                  </a:cubicBezTo>
                  <a:cubicBezTo>
                    <a:pt x="66881" y="9808"/>
                    <a:pt x="67849" y="7873"/>
                    <a:pt x="67248" y="6038"/>
                  </a:cubicBezTo>
                  <a:lnTo>
                    <a:pt x="67115" y="5738"/>
                  </a:lnTo>
                  <a:cubicBezTo>
                    <a:pt x="67082" y="5571"/>
                    <a:pt x="66982" y="5338"/>
                    <a:pt x="66848" y="5071"/>
                  </a:cubicBezTo>
                  <a:cubicBezTo>
                    <a:pt x="66715" y="4671"/>
                    <a:pt x="66515" y="4304"/>
                    <a:pt x="66314" y="3970"/>
                  </a:cubicBezTo>
                  <a:cubicBezTo>
                    <a:pt x="65981" y="3337"/>
                    <a:pt x="65581" y="2769"/>
                    <a:pt x="65080" y="2236"/>
                  </a:cubicBezTo>
                  <a:cubicBezTo>
                    <a:pt x="65013" y="2169"/>
                    <a:pt x="64947" y="2136"/>
                    <a:pt x="64880" y="2069"/>
                  </a:cubicBezTo>
                  <a:lnTo>
                    <a:pt x="64813" y="2002"/>
                  </a:lnTo>
                  <a:lnTo>
                    <a:pt x="64680" y="1902"/>
                  </a:lnTo>
                  <a:cubicBezTo>
                    <a:pt x="64546" y="1769"/>
                    <a:pt x="64380" y="1669"/>
                    <a:pt x="64180" y="1569"/>
                  </a:cubicBezTo>
                  <a:cubicBezTo>
                    <a:pt x="63813" y="1368"/>
                    <a:pt x="63412" y="1235"/>
                    <a:pt x="63012" y="1168"/>
                  </a:cubicBezTo>
                  <a:cubicBezTo>
                    <a:pt x="62779" y="1102"/>
                    <a:pt x="62578" y="1102"/>
                    <a:pt x="62345" y="1102"/>
                  </a:cubicBezTo>
                  <a:lnTo>
                    <a:pt x="61778" y="1102"/>
                  </a:lnTo>
                  <a:cubicBezTo>
                    <a:pt x="61644" y="1135"/>
                    <a:pt x="61511" y="1168"/>
                    <a:pt x="61378" y="1202"/>
                  </a:cubicBezTo>
                  <a:cubicBezTo>
                    <a:pt x="61344" y="1202"/>
                    <a:pt x="61177" y="1235"/>
                    <a:pt x="61177" y="1235"/>
                  </a:cubicBezTo>
                  <a:cubicBezTo>
                    <a:pt x="61011" y="1268"/>
                    <a:pt x="60844" y="1335"/>
                    <a:pt x="60710" y="1402"/>
                  </a:cubicBezTo>
                  <a:cubicBezTo>
                    <a:pt x="60444" y="1502"/>
                    <a:pt x="60210" y="1602"/>
                    <a:pt x="59977" y="1735"/>
                  </a:cubicBezTo>
                  <a:lnTo>
                    <a:pt x="59943" y="1769"/>
                  </a:lnTo>
                  <a:cubicBezTo>
                    <a:pt x="59576" y="1969"/>
                    <a:pt x="59276" y="2169"/>
                    <a:pt x="58942" y="2403"/>
                  </a:cubicBezTo>
                  <a:cubicBezTo>
                    <a:pt x="58375" y="2836"/>
                    <a:pt x="57942" y="3170"/>
                    <a:pt x="57508" y="3537"/>
                  </a:cubicBezTo>
                  <a:cubicBezTo>
                    <a:pt x="56541" y="4371"/>
                    <a:pt x="55607" y="5271"/>
                    <a:pt x="54906" y="5972"/>
                  </a:cubicBezTo>
                  <a:cubicBezTo>
                    <a:pt x="54573" y="6305"/>
                    <a:pt x="54272" y="6639"/>
                    <a:pt x="53939" y="6972"/>
                  </a:cubicBezTo>
                  <a:lnTo>
                    <a:pt x="53672" y="7273"/>
                  </a:lnTo>
                  <a:cubicBezTo>
                    <a:pt x="53305" y="7640"/>
                    <a:pt x="52972" y="8007"/>
                    <a:pt x="52638" y="8373"/>
                  </a:cubicBezTo>
                  <a:lnTo>
                    <a:pt x="52505" y="8540"/>
                  </a:lnTo>
                  <a:cubicBezTo>
                    <a:pt x="52171" y="8907"/>
                    <a:pt x="51804" y="9307"/>
                    <a:pt x="51437" y="9774"/>
                  </a:cubicBezTo>
                  <a:cubicBezTo>
                    <a:pt x="51304" y="9908"/>
                    <a:pt x="51170" y="10075"/>
                    <a:pt x="51037" y="10208"/>
                  </a:cubicBezTo>
                  <a:lnTo>
                    <a:pt x="50837" y="10208"/>
                  </a:lnTo>
                  <a:cubicBezTo>
                    <a:pt x="48568" y="10208"/>
                    <a:pt x="46400" y="11175"/>
                    <a:pt x="44532" y="12943"/>
                  </a:cubicBezTo>
                  <a:cubicBezTo>
                    <a:pt x="42864" y="11376"/>
                    <a:pt x="40663" y="10475"/>
                    <a:pt x="38361" y="10442"/>
                  </a:cubicBezTo>
                  <a:cubicBezTo>
                    <a:pt x="36860" y="10475"/>
                    <a:pt x="35392" y="10842"/>
                    <a:pt x="34058" y="11509"/>
                  </a:cubicBezTo>
                  <a:cubicBezTo>
                    <a:pt x="32624" y="12210"/>
                    <a:pt x="31456" y="13310"/>
                    <a:pt x="30689" y="14711"/>
                  </a:cubicBezTo>
                  <a:lnTo>
                    <a:pt x="29655" y="14711"/>
                  </a:lnTo>
                  <a:cubicBezTo>
                    <a:pt x="29021" y="13410"/>
                    <a:pt x="28054" y="12343"/>
                    <a:pt x="26820" y="11576"/>
                  </a:cubicBezTo>
                  <a:cubicBezTo>
                    <a:pt x="25419" y="10708"/>
                    <a:pt x="23784" y="10208"/>
                    <a:pt x="22116" y="10208"/>
                  </a:cubicBezTo>
                  <a:cubicBezTo>
                    <a:pt x="22018" y="10198"/>
                    <a:pt x="21921" y="10194"/>
                    <a:pt x="21823" y="10194"/>
                  </a:cubicBezTo>
                  <a:cubicBezTo>
                    <a:pt x="21587" y="10194"/>
                    <a:pt x="21351" y="10218"/>
                    <a:pt x="21115" y="10241"/>
                  </a:cubicBezTo>
                  <a:cubicBezTo>
                    <a:pt x="21849" y="9774"/>
                    <a:pt x="22550" y="9341"/>
                    <a:pt x="23217" y="8907"/>
                  </a:cubicBezTo>
                  <a:lnTo>
                    <a:pt x="24018" y="8407"/>
                  </a:lnTo>
                  <a:cubicBezTo>
                    <a:pt x="24685" y="9341"/>
                    <a:pt x="25752" y="9908"/>
                    <a:pt x="26886" y="9908"/>
                  </a:cubicBezTo>
                  <a:cubicBezTo>
                    <a:pt x="27053" y="9908"/>
                    <a:pt x="27220" y="9908"/>
                    <a:pt x="27353" y="9875"/>
                  </a:cubicBezTo>
                  <a:cubicBezTo>
                    <a:pt x="29221" y="9608"/>
                    <a:pt x="30556" y="7906"/>
                    <a:pt x="30322" y="6038"/>
                  </a:cubicBezTo>
                  <a:lnTo>
                    <a:pt x="30289" y="5772"/>
                  </a:lnTo>
                  <a:lnTo>
                    <a:pt x="30289" y="5638"/>
                  </a:lnTo>
                  <a:cubicBezTo>
                    <a:pt x="30255" y="5238"/>
                    <a:pt x="30189" y="4838"/>
                    <a:pt x="30055" y="4437"/>
                  </a:cubicBezTo>
                  <a:lnTo>
                    <a:pt x="30055" y="4371"/>
                  </a:lnTo>
                  <a:cubicBezTo>
                    <a:pt x="29855" y="3637"/>
                    <a:pt x="29555" y="2936"/>
                    <a:pt x="29155" y="2302"/>
                  </a:cubicBezTo>
                  <a:cubicBezTo>
                    <a:pt x="28988" y="2036"/>
                    <a:pt x="28788" y="1802"/>
                    <a:pt x="28587" y="1569"/>
                  </a:cubicBezTo>
                  <a:cubicBezTo>
                    <a:pt x="28421" y="1368"/>
                    <a:pt x="28221" y="1202"/>
                    <a:pt x="28020" y="1035"/>
                  </a:cubicBezTo>
                  <a:lnTo>
                    <a:pt x="27820" y="868"/>
                  </a:lnTo>
                  <a:cubicBezTo>
                    <a:pt x="27754" y="835"/>
                    <a:pt x="27687" y="768"/>
                    <a:pt x="27620" y="735"/>
                  </a:cubicBezTo>
                  <a:lnTo>
                    <a:pt x="27453" y="601"/>
                  </a:lnTo>
                  <a:cubicBezTo>
                    <a:pt x="27353" y="568"/>
                    <a:pt x="27253" y="501"/>
                    <a:pt x="27153" y="434"/>
                  </a:cubicBezTo>
                  <a:lnTo>
                    <a:pt x="27086" y="401"/>
                  </a:lnTo>
                  <a:lnTo>
                    <a:pt x="26886" y="301"/>
                  </a:lnTo>
                  <a:lnTo>
                    <a:pt x="26786" y="268"/>
                  </a:lnTo>
                  <a:cubicBezTo>
                    <a:pt x="26653" y="234"/>
                    <a:pt x="26486" y="168"/>
                    <a:pt x="26353" y="134"/>
                  </a:cubicBezTo>
                  <a:lnTo>
                    <a:pt x="26252" y="134"/>
                  </a:lnTo>
                  <a:cubicBezTo>
                    <a:pt x="25919" y="34"/>
                    <a:pt x="25585" y="1"/>
                    <a:pt x="25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3000000" dist="76200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51"/>
            <p:cNvSpPr/>
            <p:nvPr/>
          </p:nvSpPr>
          <p:spPr>
            <a:xfrm>
              <a:off x="5969499" y="2054083"/>
              <a:ext cx="825929" cy="497381"/>
            </a:xfrm>
            <a:custGeom>
              <a:rect b="b" l="l" r="r" t="t"/>
              <a:pathLst>
                <a:path extrusionOk="0" h="12711" w="21110">
                  <a:moveTo>
                    <a:pt x="18708" y="1502"/>
                  </a:moveTo>
                  <a:lnTo>
                    <a:pt x="18808" y="1535"/>
                  </a:lnTo>
                  <a:lnTo>
                    <a:pt x="18841" y="1568"/>
                  </a:lnTo>
                  <a:lnTo>
                    <a:pt x="18841" y="1568"/>
                  </a:lnTo>
                  <a:lnTo>
                    <a:pt x="18774" y="1535"/>
                  </a:lnTo>
                  <a:lnTo>
                    <a:pt x="18708" y="1502"/>
                  </a:lnTo>
                  <a:close/>
                  <a:moveTo>
                    <a:pt x="18708" y="1"/>
                  </a:moveTo>
                  <a:cubicBezTo>
                    <a:pt x="18507" y="34"/>
                    <a:pt x="18307" y="67"/>
                    <a:pt x="18141" y="101"/>
                  </a:cubicBezTo>
                  <a:cubicBezTo>
                    <a:pt x="17473" y="301"/>
                    <a:pt x="16840" y="568"/>
                    <a:pt x="16239" y="868"/>
                  </a:cubicBezTo>
                  <a:cubicBezTo>
                    <a:pt x="15605" y="1168"/>
                    <a:pt x="14972" y="1502"/>
                    <a:pt x="14338" y="1869"/>
                  </a:cubicBezTo>
                  <a:cubicBezTo>
                    <a:pt x="13037" y="2569"/>
                    <a:pt x="11703" y="3403"/>
                    <a:pt x="10402" y="4237"/>
                  </a:cubicBezTo>
                  <a:cubicBezTo>
                    <a:pt x="9735" y="4671"/>
                    <a:pt x="9101" y="5104"/>
                    <a:pt x="8467" y="5538"/>
                  </a:cubicBezTo>
                  <a:cubicBezTo>
                    <a:pt x="7800" y="5971"/>
                    <a:pt x="7199" y="6405"/>
                    <a:pt x="6599" y="6839"/>
                  </a:cubicBezTo>
                  <a:cubicBezTo>
                    <a:pt x="5999" y="7239"/>
                    <a:pt x="5431" y="7673"/>
                    <a:pt x="4898" y="8073"/>
                  </a:cubicBezTo>
                  <a:cubicBezTo>
                    <a:pt x="4364" y="8473"/>
                    <a:pt x="3864" y="8874"/>
                    <a:pt x="3397" y="9240"/>
                  </a:cubicBezTo>
                  <a:cubicBezTo>
                    <a:pt x="1562" y="10675"/>
                    <a:pt x="395" y="11742"/>
                    <a:pt x="395" y="11742"/>
                  </a:cubicBezTo>
                  <a:cubicBezTo>
                    <a:pt x="1" y="12108"/>
                    <a:pt x="319" y="12711"/>
                    <a:pt x="768" y="12711"/>
                  </a:cubicBezTo>
                  <a:cubicBezTo>
                    <a:pt x="851" y="12711"/>
                    <a:pt x="939" y="12690"/>
                    <a:pt x="1028" y="12643"/>
                  </a:cubicBezTo>
                  <a:cubicBezTo>
                    <a:pt x="1028" y="12643"/>
                    <a:pt x="2396" y="11876"/>
                    <a:pt x="4364" y="10641"/>
                  </a:cubicBezTo>
                  <a:cubicBezTo>
                    <a:pt x="4864" y="10341"/>
                    <a:pt x="5398" y="10008"/>
                    <a:pt x="5965" y="9641"/>
                  </a:cubicBezTo>
                  <a:cubicBezTo>
                    <a:pt x="6532" y="9274"/>
                    <a:pt x="7099" y="8907"/>
                    <a:pt x="7733" y="8507"/>
                  </a:cubicBezTo>
                  <a:lnTo>
                    <a:pt x="11536" y="5938"/>
                  </a:lnTo>
                  <a:cubicBezTo>
                    <a:pt x="12837" y="5104"/>
                    <a:pt x="14138" y="4270"/>
                    <a:pt x="15339" y="3503"/>
                  </a:cubicBezTo>
                  <a:cubicBezTo>
                    <a:pt x="15972" y="3136"/>
                    <a:pt x="16539" y="2769"/>
                    <a:pt x="17106" y="2436"/>
                  </a:cubicBezTo>
                  <a:cubicBezTo>
                    <a:pt x="17607" y="2135"/>
                    <a:pt x="18107" y="1902"/>
                    <a:pt x="18641" y="1668"/>
                  </a:cubicBezTo>
                  <a:cubicBezTo>
                    <a:pt x="18700" y="1639"/>
                    <a:pt x="18787" y="1609"/>
                    <a:pt x="18852" y="1579"/>
                  </a:cubicBezTo>
                  <a:lnTo>
                    <a:pt x="18852" y="1579"/>
                  </a:lnTo>
                  <a:lnTo>
                    <a:pt x="18874" y="1602"/>
                  </a:lnTo>
                  <a:cubicBezTo>
                    <a:pt x="18891" y="1618"/>
                    <a:pt x="18899" y="1618"/>
                    <a:pt x="18908" y="1618"/>
                  </a:cubicBezTo>
                  <a:cubicBezTo>
                    <a:pt x="18916" y="1618"/>
                    <a:pt x="18924" y="1618"/>
                    <a:pt x="18941" y="1635"/>
                  </a:cubicBezTo>
                  <a:cubicBezTo>
                    <a:pt x="19008" y="1668"/>
                    <a:pt x="19075" y="1735"/>
                    <a:pt x="19108" y="1802"/>
                  </a:cubicBezTo>
                  <a:cubicBezTo>
                    <a:pt x="19341" y="2069"/>
                    <a:pt x="19508" y="2369"/>
                    <a:pt x="19642" y="2669"/>
                  </a:cubicBezTo>
                  <a:cubicBezTo>
                    <a:pt x="19775" y="2969"/>
                    <a:pt x="19875" y="3270"/>
                    <a:pt x="19975" y="3570"/>
                  </a:cubicBezTo>
                  <a:cubicBezTo>
                    <a:pt x="20005" y="3835"/>
                    <a:pt x="20216" y="4048"/>
                    <a:pt x="20472" y="4048"/>
                  </a:cubicBezTo>
                  <a:cubicBezTo>
                    <a:pt x="20506" y="4048"/>
                    <a:pt x="20541" y="4045"/>
                    <a:pt x="20576" y="4037"/>
                  </a:cubicBezTo>
                  <a:cubicBezTo>
                    <a:pt x="20876" y="4003"/>
                    <a:pt x="21109" y="3737"/>
                    <a:pt x="21043" y="3403"/>
                  </a:cubicBezTo>
                  <a:cubicBezTo>
                    <a:pt x="21043" y="3403"/>
                    <a:pt x="21009" y="3303"/>
                    <a:pt x="21009" y="3103"/>
                  </a:cubicBezTo>
                  <a:cubicBezTo>
                    <a:pt x="20976" y="2836"/>
                    <a:pt x="20943" y="2536"/>
                    <a:pt x="20876" y="2269"/>
                  </a:cubicBezTo>
                  <a:cubicBezTo>
                    <a:pt x="20742" y="1802"/>
                    <a:pt x="20576" y="1368"/>
                    <a:pt x="20309" y="935"/>
                  </a:cubicBezTo>
                  <a:cubicBezTo>
                    <a:pt x="20209" y="801"/>
                    <a:pt x="20109" y="668"/>
                    <a:pt x="20009" y="568"/>
                  </a:cubicBezTo>
                  <a:cubicBezTo>
                    <a:pt x="19942" y="501"/>
                    <a:pt x="19842" y="401"/>
                    <a:pt x="19775" y="334"/>
                  </a:cubicBezTo>
                  <a:lnTo>
                    <a:pt x="19642" y="234"/>
                  </a:lnTo>
                  <a:lnTo>
                    <a:pt x="19542" y="201"/>
                  </a:lnTo>
                  <a:lnTo>
                    <a:pt x="19475" y="134"/>
                  </a:lnTo>
                  <a:lnTo>
                    <a:pt x="19441" y="134"/>
                  </a:lnTo>
                  <a:lnTo>
                    <a:pt x="19375" y="101"/>
                  </a:lnTo>
                  <a:lnTo>
                    <a:pt x="19341" y="101"/>
                  </a:lnTo>
                  <a:lnTo>
                    <a:pt x="19175" y="34"/>
                  </a:lnTo>
                  <a:cubicBezTo>
                    <a:pt x="19041" y="1"/>
                    <a:pt x="18874" y="1"/>
                    <a:pt x="1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51"/>
            <p:cNvSpPr/>
            <p:nvPr/>
          </p:nvSpPr>
          <p:spPr>
            <a:xfrm>
              <a:off x="7707188" y="2098454"/>
              <a:ext cx="541373" cy="465138"/>
            </a:xfrm>
            <a:custGeom>
              <a:rect b="b" l="l" r="r" t="t"/>
              <a:pathLst>
                <a:path extrusionOk="0" h="11887" w="13837">
                  <a:moveTo>
                    <a:pt x="11090" y="1468"/>
                  </a:moveTo>
                  <a:lnTo>
                    <a:pt x="11090" y="1468"/>
                  </a:lnTo>
                  <a:cubicBezTo>
                    <a:pt x="11150" y="1513"/>
                    <a:pt x="11209" y="1565"/>
                    <a:pt x="11269" y="1620"/>
                  </a:cubicBezTo>
                  <a:lnTo>
                    <a:pt x="11269" y="1620"/>
                  </a:lnTo>
                  <a:cubicBezTo>
                    <a:pt x="11254" y="1616"/>
                    <a:pt x="11238" y="1610"/>
                    <a:pt x="11223" y="1602"/>
                  </a:cubicBezTo>
                  <a:cubicBezTo>
                    <a:pt x="11190" y="1568"/>
                    <a:pt x="11156" y="1535"/>
                    <a:pt x="11123" y="1502"/>
                  </a:cubicBezTo>
                  <a:lnTo>
                    <a:pt x="11090" y="1468"/>
                  </a:lnTo>
                  <a:close/>
                  <a:moveTo>
                    <a:pt x="11390" y="1"/>
                  </a:moveTo>
                  <a:lnTo>
                    <a:pt x="11256" y="34"/>
                  </a:lnTo>
                  <a:lnTo>
                    <a:pt x="11190" y="34"/>
                  </a:lnTo>
                  <a:lnTo>
                    <a:pt x="11023" y="101"/>
                  </a:lnTo>
                  <a:cubicBezTo>
                    <a:pt x="10856" y="167"/>
                    <a:pt x="10723" y="234"/>
                    <a:pt x="10589" y="301"/>
                  </a:cubicBezTo>
                  <a:cubicBezTo>
                    <a:pt x="10356" y="434"/>
                    <a:pt x="10122" y="601"/>
                    <a:pt x="9922" y="735"/>
                  </a:cubicBezTo>
                  <a:cubicBezTo>
                    <a:pt x="9522" y="1068"/>
                    <a:pt x="9088" y="1368"/>
                    <a:pt x="8688" y="1735"/>
                  </a:cubicBezTo>
                  <a:cubicBezTo>
                    <a:pt x="7854" y="2436"/>
                    <a:pt x="7020" y="3236"/>
                    <a:pt x="6219" y="4037"/>
                  </a:cubicBezTo>
                  <a:cubicBezTo>
                    <a:pt x="5786" y="4437"/>
                    <a:pt x="5419" y="4871"/>
                    <a:pt x="5019" y="5271"/>
                  </a:cubicBezTo>
                  <a:cubicBezTo>
                    <a:pt x="4618" y="5671"/>
                    <a:pt x="4251" y="6105"/>
                    <a:pt x="3918" y="6505"/>
                  </a:cubicBezTo>
                  <a:cubicBezTo>
                    <a:pt x="3551" y="6906"/>
                    <a:pt x="3217" y="7273"/>
                    <a:pt x="2884" y="7639"/>
                  </a:cubicBezTo>
                  <a:cubicBezTo>
                    <a:pt x="2583" y="8040"/>
                    <a:pt x="2283" y="8373"/>
                    <a:pt x="2016" y="8707"/>
                  </a:cubicBezTo>
                  <a:cubicBezTo>
                    <a:pt x="916" y="10041"/>
                    <a:pt x="282" y="11009"/>
                    <a:pt x="282" y="11009"/>
                  </a:cubicBezTo>
                  <a:cubicBezTo>
                    <a:pt x="0" y="11418"/>
                    <a:pt x="328" y="11886"/>
                    <a:pt x="721" y="11886"/>
                  </a:cubicBezTo>
                  <a:cubicBezTo>
                    <a:pt x="840" y="11886"/>
                    <a:pt x="966" y="11843"/>
                    <a:pt x="1082" y="11742"/>
                  </a:cubicBezTo>
                  <a:cubicBezTo>
                    <a:pt x="1082" y="11742"/>
                    <a:pt x="1983" y="11042"/>
                    <a:pt x="3217" y="9874"/>
                  </a:cubicBezTo>
                  <a:cubicBezTo>
                    <a:pt x="3517" y="9574"/>
                    <a:pt x="3884" y="9274"/>
                    <a:pt x="4218" y="8940"/>
                  </a:cubicBezTo>
                  <a:cubicBezTo>
                    <a:pt x="4585" y="8607"/>
                    <a:pt x="4952" y="8240"/>
                    <a:pt x="5319" y="7873"/>
                  </a:cubicBezTo>
                  <a:cubicBezTo>
                    <a:pt x="5686" y="7506"/>
                    <a:pt x="6086" y="7106"/>
                    <a:pt x="6486" y="6739"/>
                  </a:cubicBezTo>
                  <a:lnTo>
                    <a:pt x="7654" y="5538"/>
                  </a:lnTo>
                  <a:cubicBezTo>
                    <a:pt x="8454" y="4737"/>
                    <a:pt x="9255" y="3937"/>
                    <a:pt x="9989" y="3203"/>
                  </a:cubicBezTo>
                  <a:cubicBezTo>
                    <a:pt x="10356" y="2836"/>
                    <a:pt x="10689" y="2502"/>
                    <a:pt x="11056" y="2202"/>
                  </a:cubicBezTo>
                  <a:cubicBezTo>
                    <a:pt x="11202" y="2056"/>
                    <a:pt x="11349" y="1935"/>
                    <a:pt x="11472" y="1818"/>
                  </a:cubicBezTo>
                  <a:lnTo>
                    <a:pt x="11472" y="1818"/>
                  </a:lnTo>
                  <a:cubicBezTo>
                    <a:pt x="11478" y="1824"/>
                    <a:pt x="11484" y="1830"/>
                    <a:pt x="11490" y="1835"/>
                  </a:cubicBezTo>
                  <a:cubicBezTo>
                    <a:pt x="11557" y="1869"/>
                    <a:pt x="11590" y="1935"/>
                    <a:pt x="11657" y="1969"/>
                  </a:cubicBezTo>
                  <a:lnTo>
                    <a:pt x="11790" y="2169"/>
                  </a:lnTo>
                  <a:cubicBezTo>
                    <a:pt x="11990" y="2402"/>
                    <a:pt x="12190" y="2636"/>
                    <a:pt x="12324" y="2836"/>
                  </a:cubicBezTo>
                  <a:lnTo>
                    <a:pt x="12591" y="3270"/>
                  </a:lnTo>
                  <a:lnTo>
                    <a:pt x="12691" y="3436"/>
                  </a:lnTo>
                  <a:lnTo>
                    <a:pt x="12724" y="3470"/>
                  </a:lnTo>
                  <a:cubicBezTo>
                    <a:pt x="12844" y="3645"/>
                    <a:pt x="13011" y="3719"/>
                    <a:pt x="13176" y="3719"/>
                  </a:cubicBezTo>
                  <a:cubicBezTo>
                    <a:pt x="13512" y="3719"/>
                    <a:pt x="13837" y="3406"/>
                    <a:pt x="13725" y="3003"/>
                  </a:cubicBezTo>
                  <a:lnTo>
                    <a:pt x="13625" y="2769"/>
                  </a:lnTo>
                  <a:cubicBezTo>
                    <a:pt x="13558" y="2603"/>
                    <a:pt x="13491" y="2402"/>
                    <a:pt x="13425" y="2202"/>
                  </a:cubicBezTo>
                  <a:cubicBezTo>
                    <a:pt x="13291" y="1902"/>
                    <a:pt x="13158" y="1635"/>
                    <a:pt x="12991" y="1335"/>
                  </a:cubicBezTo>
                  <a:cubicBezTo>
                    <a:pt x="12791" y="968"/>
                    <a:pt x="12524" y="601"/>
                    <a:pt x="12224" y="268"/>
                  </a:cubicBezTo>
                  <a:lnTo>
                    <a:pt x="12157" y="201"/>
                  </a:lnTo>
                  <a:lnTo>
                    <a:pt x="12024" y="134"/>
                  </a:lnTo>
                  <a:cubicBezTo>
                    <a:pt x="11923" y="67"/>
                    <a:pt x="11857" y="34"/>
                    <a:pt x="11757" y="34"/>
                  </a:cubicBezTo>
                  <a:cubicBezTo>
                    <a:pt x="11690" y="34"/>
                    <a:pt x="1162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51"/>
            <p:cNvSpPr/>
            <p:nvPr/>
          </p:nvSpPr>
          <p:spPr>
            <a:xfrm>
              <a:off x="6751070" y="2631767"/>
              <a:ext cx="302827" cy="111364"/>
            </a:xfrm>
            <a:custGeom>
              <a:rect b="b" l="l" r="r" t="t"/>
              <a:pathLst>
                <a:path extrusionOk="0" h="2846" w="7740">
                  <a:moveTo>
                    <a:pt x="4084" y="1"/>
                  </a:moveTo>
                  <a:cubicBezTo>
                    <a:pt x="4013" y="1"/>
                    <a:pt x="3941" y="5"/>
                    <a:pt x="3870" y="14"/>
                  </a:cubicBezTo>
                  <a:cubicBezTo>
                    <a:pt x="3799" y="9"/>
                    <a:pt x="3729" y="7"/>
                    <a:pt x="3659" y="7"/>
                  </a:cubicBezTo>
                  <a:cubicBezTo>
                    <a:pt x="3196" y="7"/>
                    <a:pt x="2736" y="98"/>
                    <a:pt x="2302" y="214"/>
                  </a:cubicBezTo>
                  <a:cubicBezTo>
                    <a:pt x="2102" y="281"/>
                    <a:pt x="1868" y="381"/>
                    <a:pt x="1668" y="481"/>
                  </a:cubicBezTo>
                  <a:cubicBezTo>
                    <a:pt x="1468" y="547"/>
                    <a:pt x="1301" y="648"/>
                    <a:pt x="1134" y="781"/>
                  </a:cubicBezTo>
                  <a:cubicBezTo>
                    <a:pt x="867" y="914"/>
                    <a:pt x="601" y="1115"/>
                    <a:pt x="400" y="1348"/>
                  </a:cubicBezTo>
                  <a:cubicBezTo>
                    <a:pt x="300" y="1415"/>
                    <a:pt x="234" y="1481"/>
                    <a:pt x="200" y="1515"/>
                  </a:cubicBezTo>
                  <a:cubicBezTo>
                    <a:pt x="167" y="1548"/>
                    <a:pt x="167" y="1582"/>
                    <a:pt x="134" y="1582"/>
                  </a:cubicBezTo>
                  <a:lnTo>
                    <a:pt x="100" y="1682"/>
                  </a:lnTo>
                  <a:cubicBezTo>
                    <a:pt x="34" y="1815"/>
                    <a:pt x="0" y="1948"/>
                    <a:pt x="67" y="2082"/>
                  </a:cubicBezTo>
                  <a:cubicBezTo>
                    <a:pt x="124" y="2367"/>
                    <a:pt x="351" y="2530"/>
                    <a:pt x="624" y="2530"/>
                  </a:cubicBezTo>
                  <a:cubicBezTo>
                    <a:pt x="671" y="2530"/>
                    <a:pt x="719" y="2525"/>
                    <a:pt x="767" y="2516"/>
                  </a:cubicBezTo>
                  <a:lnTo>
                    <a:pt x="834" y="2516"/>
                  </a:lnTo>
                  <a:lnTo>
                    <a:pt x="1034" y="2482"/>
                  </a:lnTo>
                  <a:lnTo>
                    <a:pt x="1768" y="2315"/>
                  </a:lnTo>
                  <a:cubicBezTo>
                    <a:pt x="1935" y="2315"/>
                    <a:pt x="2102" y="2282"/>
                    <a:pt x="2268" y="2249"/>
                  </a:cubicBezTo>
                  <a:cubicBezTo>
                    <a:pt x="2435" y="2215"/>
                    <a:pt x="2602" y="2182"/>
                    <a:pt x="2769" y="2149"/>
                  </a:cubicBezTo>
                  <a:cubicBezTo>
                    <a:pt x="2910" y="2125"/>
                    <a:pt x="3035" y="2101"/>
                    <a:pt x="3167" y="2101"/>
                  </a:cubicBezTo>
                  <a:cubicBezTo>
                    <a:pt x="3222" y="2101"/>
                    <a:pt x="3277" y="2106"/>
                    <a:pt x="3336" y="2115"/>
                  </a:cubicBezTo>
                  <a:lnTo>
                    <a:pt x="3870" y="2115"/>
                  </a:lnTo>
                  <a:cubicBezTo>
                    <a:pt x="3925" y="2104"/>
                    <a:pt x="3981" y="2100"/>
                    <a:pt x="4038" y="2100"/>
                  </a:cubicBezTo>
                  <a:cubicBezTo>
                    <a:pt x="4151" y="2100"/>
                    <a:pt x="4270" y="2115"/>
                    <a:pt x="4403" y="2115"/>
                  </a:cubicBezTo>
                  <a:lnTo>
                    <a:pt x="4670" y="2115"/>
                  </a:lnTo>
                  <a:cubicBezTo>
                    <a:pt x="4737" y="2149"/>
                    <a:pt x="4804" y="2149"/>
                    <a:pt x="4904" y="2182"/>
                  </a:cubicBezTo>
                  <a:cubicBezTo>
                    <a:pt x="5070" y="2182"/>
                    <a:pt x="5204" y="2215"/>
                    <a:pt x="5371" y="2282"/>
                  </a:cubicBezTo>
                  <a:cubicBezTo>
                    <a:pt x="5437" y="2282"/>
                    <a:pt x="5504" y="2315"/>
                    <a:pt x="5604" y="2315"/>
                  </a:cubicBezTo>
                  <a:lnTo>
                    <a:pt x="5804" y="2415"/>
                  </a:lnTo>
                  <a:cubicBezTo>
                    <a:pt x="5938" y="2449"/>
                    <a:pt x="6071" y="2482"/>
                    <a:pt x="6171" y="2549"/>
                  </a:cubicBezTo>
                  <a:cubicBezTo>
                    <a:pt x="6271" y="2582"/>
                    <a:pt x="6371" y="2649"/>
                    <a:pt x="6471" y="2682"/>
                  </a:cubicBezTo>
                  <a:lnTo>
                    <a:pt x="6738" y="2782"/>
                  </a:lnTo>
                  <a:lnTo>
                    <a:pt x="6838" y="2816"/>
                  </a:lnTo>
                  <a:cubicBezTo>
                    <a:pt x="6900" y="2836"/>
                    <a:pt x="6960" y="2846"/>
                    <a:pt x="7018" y="2846"/>
                  </a:cubicBezTo>
                  <a:cubicBezTo>
                    <a:pt x="7434" y="2846"/>
                    <a:pt x="7740" y="2362"/>
                    <a:pt x="7506" y="1982"/>
                  </a:cubicBezTo>
                  <a:cubicBezTo>
                    <a:pt x="7506" y="1982"/>
                    <a:pt x="7439" y="1848"/>
                    <a:pt x="7305" y="1682"/>
                  </a:cubicBezTo>
                  <a:cubicBezTo>
                    <a:pt x="7239" y="1582"/>
                    <a:pt x="7139" y="1481"/>
                    <a:pt x="7039" y="1348"/>
                  </a:cubicBezTo>
                  <a:cubicBezTo>
                    <a:pt x="6938" y="1215"/>
                    <a:pt x="6772" y="1081"/>
                    <a:pt x="6638" y="981"/>
                  </a:cubicBezTo>
                  <a:lnTo>
                    <a:pt x="6405" y="781"/>
                  </a:lnTo>
                  <a:cubicBezTo>
                    <a:pt x="6305" y="714"/>
                    <a:pt x="6205" y="681"/>
                    <a:pt x="6105" y="614"/>
                  </a:cubicBezTo>
                  <a:cubicBezTo>
                    <a:pt x="5904" y="481"/>
                    <a:pt x="5671" y="347"/>
                    <a:pt x="5437" y="281"/>
                  </a:cubicBezTo>
                  <a:cubicBezTo>
                    <a:pt x="5304" y="247"/>
                    <a:pt x="5204" y="181"/>
                    <a:pt x="5070" y="147"/>
                  </a:cubicBezTo>
                  <a:cubicBezTo>
                    <a:pt x="4937" y="114"/>
                    <a:pt x="4804" y="114"/>
                    <a:pt x="4670" y="80"/>
                  </a:cubicBezTo>
                  <a:cubicBezTo>
                    <a:pt x="4475" y="32"/>
                    <a:pt x="4279" y="1"/>
                    <a:pt x="4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51"/>
            <p:cNvSpPr/>
            <p:nvPr/>
          </p:nvSpPr>
          <p:spPr>
            <a:xfrm>
              <a:off x="576638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9" y="5753"/>
                    <a:pt x="14559" y="5753"/>
                  </a:cubicBezTo>
                  <a:cubicBezTo>
                    <a:pt x="14559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2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5842648" y="2454792"/>
              <a:ext cx="986693" cy="839299"/>
            </a:xfrm>
            <a:custGeom>
              <a:rect b="b" l="l" r="r" t="t"/>
              <a:pathLst>
                <a:path extrusionOk="0" h="21449" w="25219">
                  <a:moveTo>
                    <a:pt x="19014" y="2102"/>
                  </a:moveTo>
                  <a:cubicBezTo>
                    <a:pt x="19748" y="2135"/>
                    <a:pt x="20482" y="2369"/>
                    <a:pt x="21116" y="2769"/>
                  </a:cubicBezTo>
                  <a:cubicBezTo>
                    <a:pt x="22550" y="3636"/>
                    <a:pt x="22917" y="6305"/>
                    <a:pt x="22016" y="9540"/>
                  </a:cubicBezTo>
                  <a:cubicBezTo>
                    <a:pt x="20715" y="14277"/>
                    <a:pt x="16979" y="19347"/>
                    <a:pt x="12643" y="19381"/>
                  </a:cubicBezTo>
                  <a:lnTo>
                    <a:pt x="12576" y="19381"/>
                  </a:lnTo>
                  <a:cubicBezTo>
                    <a:pt x="9107" y="19381"/>
                    <a:pt x="4470" y="15445"/>
                    <a:pt x="3003" y="9107"/>
                  </a:cubicBezTo>
                  <a:cubicBezTo>
                    <a:pt x="2736" y="7939"/>
                    <a:pt x="2035" y="4036"/>
                    <a:pt x="4404" y="2869"/>
                  </a:cubicBezTo>
                  <a:cubicBezTo>
                    <a:pt x="5071" y="2535"/>
                    <a:pt x="5771" y="2335"/>
                    <a:pt x="6539" y="2335"/>
                  </a:cubicBezTo>
                  <a:cubicBezTo>
                    <a:pt x="9874" y="2335"/>
                    <a:pt x="11609" y="7105"/>
                    <a:pt x="11642" y="7172"/>
                  </a:cubicBezTo>
                  <a:cubicBezTo>
                    <a:pt x="11776" y="7572"/>
                    <a:pt x="12176" y="7839"/>
                    <a:pt x="12610" y="7839"/>
                  </a:cubicBezTo>
                  <a:cubicBezTo>
                    <a:pt x="13043" y="7839"/>
                    <a:pt x="13410" y="7606"/>
                    <a:pt x="13577" y="7205"/>
                  </a:cubicBezTo>
                  <a:cubicBezTo>
                    <a:pt x="13610" y="7139"/>
                    <a:pt x="15779" y="2102"/>
                    <a:pt x="19014" y="2102"/>
                  </a:cubicBezTo>
                  <a:close/>
                  <a:moveTo>
                    <a:pt x="19014" y="0"/>
                  </a:moveTo>
                  <a:cubicBezTo>
                    <a:pt x="15979" y="0"/>
                    <a:pt x="13844" y="2602"/>
                    <a:pt x="12676" y="4503"/>
                  </a:cubicBezTo>
                  <a:cubicBezTo>
                    <a:pt x="11609" y="2669"/>
                    <a:pt x="9607" y="234"/>
                    <a:pt x="6539" y="234"/>
                  </a:cubicBezTo>
                  <a:cubicBezTo>
                    <a:pt x="5471" y="267"/>
                    <a:pt x="4437" y="534"/>
                    <a:pt x="3503" y="1001"/>
                  </a:cubicBezTo>
                  <a:cubicBezTo>
                    <a:pt x="968" y="2268"/>
                    <a:pt x="1" y="5471"/>
                    <a:pt x="968" y="9574"/>
                  </a:cubicBezTo>
                  <a:cubicBezTo>
                    <a:pt x="1668" y="12509"/>
                    <a:pt x="3069" y="15244"/>
                    <a:pt x="5071" y="17513"/>
                  </a:cubicBezTo>
                  <a:cubicBezTo>
                    <a:pt x="7306" y="20115"/>
                    <a:pt x="9908" y="21449"/>
                    <a:pt x="12576" y="21449"/>
                  </a:cubicBezTo>
                  <a:lnTo>
                    <a:pt x="12643" y="21449"/>
                  </a:lnTo>
                  <a:cubicBezTo>
                    <a:pt x="18080" y="21416"/>
                    <a:pt x="22517" y="15678"/>
                    <a:pt x="24051" y="10074"/>
                  </a:cubicBezTo>
                  <a:cubicBezTo>
                    <a:pt x="25219" y="5804"/>
                    <a:pt x="24551" y="2402"/>
                    <a:pt x="22216" y="1001"/>
                  </a:cubicBezTo>
                  <a:cubicBezTo>
                    <a:pt x="21249" y="367"/>
                    <a:pt x="20148" y="34"/>
                    <a:pt x="1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6891459" y="2495954"/>
              <a:ext cx="1121675" cy="757713"/>
            </a:xfrm>
            <a:custGeom>
              <a:rect b="b" l="l" r="r" t="t"/>
              <a:pathLst>
                <a:path extrusionOk="0" h="19364" w="28669">
                  <a:moveTo>
                    <a:pt x="20943" y="0"/>
                  </a:moveTo>
                  <a:cubicBezTo>
                    <a:pt x="16929" y="0"/>
                    <a:pt x="14558" y="5753"/>
                    <a:pt x="14558" y="5753"/>
                  </a:cubicBezTo>
                  <a:cubicBezTo>
                    <a:pt x="14558" y="5753"/>
                    <a:pt x="12616" y="234"/>
                    <a:pt x="8472" y="234"/>
                  </a:cubicBezTo>
                  <a:cubicBezTo>
                    <a:pt x="7698" y="234"/>
                    <a:pt x="6848" y="426"/>
                    <a:pt x="5919" y="883"/>
                  </a:cubicBezTo>
                  <a:cubicBezTo>
                    <a:pt x="0" y="3776"/>
                    <a:pt x="6279" y="19363"/>
                    <a:pt x="14513" y="19363"/>
                  </a:cubicBezTo>
                  <a:cubicBezTo>
                    <a:pt x="14539" y="19363"/>
                    <a:pt x="14566" y="19363"/>
                    <a:pt x="14592" y="19363"/>
                  </a:cubicBezTo>
                  <a:cubicBezTo>
                    <a:pt x="22831" y="19296"/>
                    <a:pt x="28669" y="3918"/>
                    <a:pt x="23598" y="816"/>
                  </a:cubicBezTo>
                  <a:cubicBezTo>
                    <a:pt x="22649" y="240"/>
                    <a:pt x="21761" y="0"/>
                    <a:pt x="20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6969010" y="2454792"/>
              <a:ext cx="985402" cy="839299"/>
            </a:xfrm>
            <a:custGeom>
              <a:rect b="b" l="l" r="r" t="t"/>
              <a:pathLst>
                <a:path extrusionOk="0" h="21449" w="25186">
                  <a:moveTo>
                    <a:pt x="18981" y="2102"/>
                  </a:moveTo>
                  <a:cubicBezTo>
                    <a:pt x="19715" y="2135"/>
                    <a:pt x="20449" y="2369"/>
                    <a:pt x="21083" y="2769"/>
                  </a:cubicBezTo>
                  <a:cubicBezTo>
                    <a:pt x="22517" y="3636"/>
                    <a:pt x="22884" y="6305"/>
                    <a:pt x="21983" y="9540"/>
                  </a:cubicBezTo>
                  <a:cubicBezTo>
                    <a:pt x="20682" y="14277"/>
                    <a:pt x="16946" y="19347"/>
                    <a:pt x="12610" y="19381"/>
                  </a:cubicBezTo>
                  <a:lnTo>
                    <a:pt x="12543" y="19381"/>
                  </a:lnTo>
                  <a:cubicBezTo>
                    <a:pt x="9074" y="19381"/>
                    <a:pt x="4437" y="15445"/>
                    <a:pt x="2970" y="9107"/>
                  </a:cubicBezTo>
                  <a:cubicBezTo>
                    <a:pt x="2703" y="7939"/>
                    <a:pt x="2002" y="4036"/>
                    <a:pt x="4371" y="2869"/>
                  </a:cubicBezTo>
                  <a:cubicBezTo>
                    <a:pt x="5038" y="2535"/>
                    <a:pt x="5738" y="2335"/>
                    <a:pt x="6505" y="2335"/>
                  </a:cubicBezTo>
                  <a:cubicBezTo>
                    <a:pt x="9841" y="2335"/>
                    <a:pt x="11576" y="7105"/>
                    <a:pt x="11609" y="7172"/>
                  </a:cubicBezTo>
                  <a:cubicBezTo>
                    <a:pt x="11762" y="7631"/>
                    <a:pt x="12166" y="7864"/>
                    <a:pt x="12574" y="7864"/>
                  </a:cubicBezTo>
                  <a:cubicBezTo>
                    <a:pt x="12967" y="7864"/>
                    <a:pt x="13364" y="7647"/>
                    <a:pt x="13544" y="7205"/>
                  </a:cubicBezTo>
                  <a:cubicBezTo>
                    <a:pt x="13577" y="7139"/>
                    <a:pt x="15745" y="2102"/>
                    <a:pt x="18981" y="2102"/>
                  </a:cubicBezTo>
                  <a:close/>
                  <a:moveTo>
                    <a:pt x="18981" y="0"/>
                  </a:moveTo>
                  <a:cubicBezTo>
                    <a:pt x="15946" y="0"/>
                    <a:pt x="13811" y="2602"/>
                    <a:pt x="12643" y="4503"/>
                  </a:cubicBezTo>
                  <a:cubicBezTo>
                    <a:pt x="11576" y="2669"/>
                    <a:pt x="9574" y="234"/>
                    <a:pt x="6505" y="234"/>
                  </a:cubicBezTo>
                  <a:cubicBezTo>
                    <a:pt x="5438" y="267"/>
                    <a:pt x="4404" y="534"/>
                    <a:pt x="3470" y="1001"/>
                  </a:cubicBezTo>
                  <a:cubicBezTo>
                    <a:pt x="935" y="2268"/>
                    <a:pt x="1" y="5471"/>
                    <a:pt x="935" y="9574"/>
                  </a:cubicBezTo>
                  <a:cubicBezTo>
                    <a:pt x="1635" y="12509"/>
                    <a:pt x="3036" y="15244"/>
                    <a:pt x="5038" y="17513"/>
                  </a:cubicBezTo>
                  <a:cubicBezTo>
                    <a:pt x="7273" y="20115"/>
                    <a:pt x="9875" y="21449"/>
                    <a:pt x="12543" y="21449"/>
                  </a:cubicBezTo>
                  <a:lnTo>
                    <a:pt x="12643" y="21449"/>
                  </a:lnTo>
                  <a:cubicBezTo>
                    <a:pt x="18047" y="21416"/>
                    <a:pt x="22484" y="15678"/>
                    <a:pt x="24018" y="10074"/>
                  </a:cubicBezTo>
                  <a:cubicBezTo>
                    <a:pt x="25185" y="5804"/>
                    <a:pt x="24518" y="2402"/>
                    <a:pt x="22183" y="1001"/>
                  </a:cubicBezTo>
                  <a:cubicBezTo>
                    <a:pt x="21216" y="367"/>
                    <a:pt x="20115" y="34"/>
                    <a:pt x="18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6115445" y="2777636"/>
              <a:ext cx="74416" cy="75795"/>
            </a:xfrm>
            <a:custGeom>
              <a:rect b="b" l="l" r="r" t="t"/>
              <a:pathLst>
                <a:path extrusionOk="0" h="1937" w="1902">
                  <a:moveTo>
                    <a:pt x="1324" y="1"/>
                  </a:moveTo>
                  <a:cubicBezTo>
                    <a:pt x="1273" y="1"/>
                    <a:pt x="1220" y="7"/>
                    <a:pt x="1168" y="22"/>
                  </a:cubicBezTo>
                  <a:cubicBezTo>
                    <a:pt x="734" y="189"/>
                    <a:pt x="567" y="555"/>
                    <a:pt x="367" y="922"/>
                  </a:cubicBezTo>
                  <a:cubicBezTo>
                    <a:pt x="234" y="1123"/>
                    <a:pt x="134" y="1356"/>
                    <a:pt x="67" y="1590"/>
                  </a:cubicBezTo>
                  <a:cubicBezTo>
                    <a:pt x="0" y="1623"/>
                    <a:pt x="0" y="1723"/>
                    <a:pt x="67" y="1756"/>
                  </a:cubicBezTo>
                  <a:cubicBezTo>
                    <a:pt x="100" y="1790"/>
                    <a:pt x="134" y="1856"/>
                    <a:pt x="200" y="1890"/>
                  </a:cubicBezTo>
                  <a:cubicBezTo>
                    <a:pt x="248" y="1913"/>
                    <a:pt x="311" y="1937"/>
                    <a:pt x="380" y="1937"/>
                  </a:cubicBezTo>
                  <a:cubicBezTo>
                    <a:pt x="409" y="1937"/>
                    <a:pt x="438" y="1933"/>
                    <a:pt x="467" y="1923"/>
                  </a:cubicBezTo>
                  <a:cubicBezTo>
                    <a:pt x="634" y="1890"/>
                    <a:pt x="801" y="1823"/>
                    <a:pt x="968" y="1723"/>
                  </a:cubicBezTo>
                  <a:cubicBezTo>
                    <a:pt x="1134" y="1590"/>
                    <a:pt x="1301" y="1456"/>
                    <a:pt x="1468" y="1289"/>
                  </a:cubicBezTo>
                  <a:cubicBezTo>
                    <a:pt x="1701" y="1123"/>
                    <a:pt x="1868" y="856"/>
                    <a:pt x="1902" y="589"/>
                  </a:cubicBezTo>
                  <a:cubicBezTo>
                    <a:pt x="1902" y="246"/>
                    <a:pt x="1632" y="1"/>
                    <a:pt x="1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6158524" y="2796339"/>
              <a:ext cx="133573" cy="120520"/>
            </a:xfrm>
            <a:custGeom>
              <a:rect b="b" l="l" r="r" t="t"/>
              <a:pathLst>
                <a:path extrusionOk="0" h="3080" w="3414">
                  <a:moveTo>
                    <a:pt x="2321" y="1"/>
                  </a:moveTo>
                  <a:cubicBezTo>
                    <a:pt x="2140" y="1"/>
                    <a:pt x="1957" y="64"/>
                    <a:pt x="1801" y="211"/>
                  </a:cubicBezTo>
                  <a:cubicBezTo>
                    <a:pt x="1434" y="611"/>
                    <a:pt x="1067" y="1045"/>
                    <a:pt x="734" y="1445"/>
                  </a:cubicBezTo>
                  <a:cubicBezTo>
                    <a:pt x="367" y="1845"/>
                    <a:pt x="0" y="2246"/>
                    <a:pt x="33" y="2746"/>
                  </a:cubicBezTo>
                  <a:cubicBezTo>
                    <a:pt x="33" y="2946"/>
                    <a:pt x="167" y="3080"/>
                    <a:pt x="367" y="3080"/>
                  </a:cubicBezTo>
                  <a:cubicBezTo>
                    <a:pt x="834" y="2980"/>
                    <a:pt x="1301" y="2746"/>
                    <a:pt x="1668" y="2446"/>
                  </a:cubicBezTo>
                  <a:cubicBezTo>
                    <a:pt x="2202" y="2112"/>
                    <a:pt x="2669" y="1679"/>
                    <a:pt x="3036" y="1178"/>
                  </a:cubicBezTo>
                  <a:cubicBezTo>
                    <a:pt x="3413" y="599"/>
                    <a:pt x="2878" y="1"/>
                    <a:pt x="2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51"/>
            <p:cNvSpPr/>
            <p:nvPr/>
          </p:nvSpPr>
          <p:spPr>
            <a:xfrm>
              <a:off x="7181785" y="2678016"/>
              <a:ext cx="114167" cy="91369"/>
            </a:xfrm>
            <a:custGeom>
              <a:rect b="b" l="l" r="r" t="t"/>
              <a:pathLst>
                <a:path extrusionOk="0" h="2335" w="2918">
                  <a:moveTo>
                    <a:pt x="2089" y="0"/>
                  </a:moveTo>
                  <a:cubicBezTo>
                    <a:pt x="2018" y="0"/>
                    <a:pt x="1943" y="10"/>
                    <a:pt x="1868" y="33"/>
                  </a:cubicBezTo>
                  <a:cubicBezTo>
                    <a:pt x="1534" y="199"/>
                    <a:pt x="1201" y="466"/>
                    <a:pt x="967" y="766"/>
                  </a:cubicBezTo>
                  <a:cubicBezTo>
                    <a:pt x="767" y="1000"/>
                    <a:pt x="534" y="1233"/>
                    <a:pt x="334" y="1434"/>
                  </a:cubicBezTo>
                  <a:cubicBezTo>
                    <a:pt x="0" y="1767"/>
                    <a:pt x="234" y="2334"/>
                    <a:pt x="701" y="2334"/>
                  </a:cubicBezTo>
                  <a:cubicBezTo>
                    <a:pt x="1067" y="2301"/>
                    <a:pt x="1468" y="2201"/>
                    <a:pt x="1768" y="1967"/>
                  </a:cubicBezTo>
                  <a:cubicBezTo>
                    <a:pt x="2202" y="1734"/>
                    <a:pt x="2569" y="1367"/>
                    <a:pt x="2802" y="933"/>
                  </a:cubicBezTo>
                  <a:cubicBezTo>
                    <a:pt x="2918" y="442"/>
                    <a:pt x="2557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51"/>
            <p:cNvSpPr/>
            <p:nvPr/>
          </p:nvSpPr>
          <p:spPr>
            <a:xfrm>
              <a:off x="7243097" y="2725674"/>
              <a:ext cx="150240" cy="122673"/>
            </a:xfrm>
            <a:custGeom>
              <a:rect b="b" l="l" r="r" t="t"/>
              <a:pathLst>
                <a:path extrusionOk="0" h="3135" w="3840">
                  <a:moveTo>
                    <a:pt x="2819" y="0"/>
                  </a:moveTo>
                  <a:cubicBezTo>
                    <a:pt x="2630" y="0"/>
                    <a:pt x="2435" y="75"/>
                    <a:pt x="2269" y="249"/>
                  </a:cubicBezTo>
                  <a:cubicBezTo>
                    <a:pt x="1835" y="649"/>
                    <a:pt x="1435" y="1050"/>
                    <a:pt x="935" y="1450"/>
                  </a:cubicBezTo>
                  <a:cubicBezTo>
                    <a:pt x="468" y="1850"/>
                    <a:pt x="1" y="2184"/>
                    <a:pt x="134" y="2784"/>
                  </a:cubicBezTo>
                  <a:cubicBezTo>
                    <a:pt x="190" y="3005"/>
                    <a:pt x="382" y="3135"/>
                    <a:pt x="579" y="3135"/>
                  </a:cubicBezTo>
                  <a:cubicBezTo>
                    <a:pt x="620" y="3135"/>
                    <a:pt x="661" y="3129"/>
                    <a:pt x="701" y="3118"/>
                  </a:cubicBezTo>
                  <a:cubicBezTo>
                    <a:pt x="1168" y="2951"/>
                    <a:pt x="1602" y="2717"/>
                    <a:pt x="2002" y="2451"/>
                  </a:cubicBezTo>
                  <a:cubicBezTo>
                    <a:pt x="2603" y="2150"/>
                    <a:pt x="3103" y="1717"/>
                    <a:pt x="3470" y="1183"/>
                  </a:cubicBezTo>
                  <a:cubicBezTo>
                    <a:pt x="3840" y="592"/>
                    <a:pt x="3354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0" name="Google Shape;2310;p51"/>
          <p:cNvGrpSpPr/>
          <p:nvPr/>
        </p:nvGrpSpPr>
        <p:grpSpPr>
          <a:xfrm>
            <a:off x="-742512" y="406361"/>
            <a:ext cx="1693701" cy="857873"/>
            <a:chOff x="0" y="6078527"/>
            <a:chExt cx="2501774" cy="1267169"/>
          </a:xfrm>
        </p:grpSpPr>
        <p:sp>
          <p:nvSpPr>
            <p:cNvPr id="2311" name="Google Shape;2311;p51"/>
            <p:cNvSpPr/>
            <p:nvPr/>
          </p:nvSpPr>
          <p:spPr>
            <a:xfrm>
              <a:off x="0" y="6078527"/>
              <a:ext cx="2501774" cy="1267169"/>
            </a:xfrm>
            <a:custGeom>
              <a:rect b="b" l="l" r="r" t="t"/>
              <a:pathLst>
                <a:path extrusionOk="0" h="69112" w="136448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180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51"/>
            <p:cNvSpPr/>
            <p:nvPr/>
          </p:nvSpPr>
          <p:spPr>
            <a:xfrm>
              <a:off x="129158" y="6370241"/>
              <a:ext cx="2231644" cy="690152"/>
            </a:xfrm>
            <a:custGeom>
              <a:rect b="b" l="l" r="r" t="t"/>
              <a:pathLst>
                <a:path extrusionOk="0" h="37432" w="121104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51"/>
            <p:cNvSpPr/>
            <p:nvPr/>
          </p:nvSpPr>
          <p:spPr>
            <a:xfrm>
              <a:off x="165662" y="6510918"/>
              <a:ext cx="2232436" cy="687424"/>
            </a:xfrm>
            <a:custGeom>
              <a:rect b="b" l="l" r="r" t="t"/>
              <a:pathLst>
                <a:path extrusionOk="0" h="37284" w="121147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51"/>
            <p:cNvSpPr/>
            <p:nvPr/>
          </p:nvSpPr>
          <p:spPr>
            <a:xfrm>
              <a:off x="90315" y="6231518"/>
              <a:ext cx="2232823" cy="687829"/>
            </a:xfrm>
            <a:custGeom>
              <a:rect b="b" l="l" r="r" t="t"/>
              <a:pathLst>
                <a:path extrusionOk="0" h="37306" w="121168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51"/>
            <p:cNvSpPr/>
            <p:nvPr/>
          </p:nvSpPr>
          <p:spPr>
            <a:xfrm>
              <a:off x="203326" y="6649642"/>
              <a:ext cx="2230096" cy="644298"/>
            </a:xfrm>
            <a:custGeom>
              <a:rect b="b" l="l" r="r" t="t"/>
              <a:pathLst>
                <a:path extrusionOk="0" h="34945" w="12102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51"/>
            <p:cNvSpPr/>
            <p:nvPr/>
          </p:nvSpPr>
          <p:spPr>
            <a:xfrm>
              <a:off x="57312" y="6136303"/>
              <a:ext cx="2225434" cy="641183"/>
            </a:xfrm>
            <a:custGeom>
              <a:rect b="b" l="l" r="r" t="t"/>
              <a:pathLst>
                <a:path extrusionOk="0" h="34776" w="120767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51"/>
          <p:cNvGrpSpPr/>
          <p:nvPr/>
        </p:nvGrpSpPr>
        <p:grpSpPr>
          <a:xfrm>
            <a:off x="5454431" y="3845172"/>
            <a:ext cx="3622264" cy="1403709"/>
            <a:chOff x="2564525" y="5223525"/>
            <a:chExt cx="2556110" cy="834547"/>
          </a:xfrm>
        </p:grpSpPr>
        <p:sp>
          <p:nvSpPr>
            <p:cNvPr id="2318" name="Google Shape;2318;p51"/>
            <p:cNvSpPr/>
            <p:nvPr/>
          </p:nvSpPr>
          <p:spPr>
            <a:xfrm>
              <a:off x="2564525" y="5223525"/>
              <a:ext cx="2556110" cy="834547"/>
            </a:xfrm>
            <a:custGeom>
              <a:rect b="b" l="l" r="r" t="t"/>
              <a:pathLst>
                <a:path extrusionOk="0" h="44838" w="137333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bl" dir="2880000" dist="66675">
                <a:schemeClr val="dk1">
                  <a:alpha val="8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51"/>
            <p:cNvSpPr/>
            <p:nvPr/>
          </p:nvSpPr>
          <p:spPr>
            <a:xfrm>
              <a:off x="2851254" y="5371002"/>
              <a:ext cx="356988" cy="614883"/>
            </a:xfrm>
            <a:custGeom>
              <a:rect b="b" l="l" r="r" t="t"/>
              <a:pathLst>
                <a:path extrusionOk="0" h="33036" w="1918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51"/>
            <p:cNvSpPr/>
            <p:nvPr/>
          </p:nvSpPr>
          <p:spPr>
            <a:xfrm>
              <a:off x="4449313" y="5294732"/>
              <a:ext cx="362106" cy="612965"/>
            </a:xfrm>
            <a:custGeom>
              <a:rect b="b" l="l" r="r" t="t"/>
              <a:pathLst>
                <a:path extrusionOk="0" h="32933" w="19455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51"/>
            <p:cNvSpPr/>
            <p:nvPr/>
          </p:nvSpPr>
          <p:spPr>
            <a:xfrm>
              <a:off x="3392570" y="5346286"/>
              <a:ext cx="362088" cy="612370"/>
            </a:xfrm>
            <a:custGeom>
              <a:rect b="b" l="l" r="r" t="t"/>
              <a:pathLst>
                <a:path extrusionOk="0" h="32901" w="19454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51"/>
            <p:cNvSpPr/>
            <p:nvPr/>
          </p:nvSpPr>
          <p:spPr>
            <a:xfrm>
              <a:off x="3904870" y="5321570"/>
              <a:ext cx="362088" cy="612761"/>
            </a:xfrm>
            <a:custGeom>
              <a:rect b="b" l="l" r="r" t="t"/>
              <a:pathLst>
                <a:path extrusionOk="0" h="32922" w="19454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51"/>
            <p:cNvSpPr/>
            <p:nvPr/>
          </p:nvSpPr>
          <p:spPr>
            <a:xfrm>
              <a:off x="4178274" y="5307463"/>
              <a:ext cx="360915" cy="613933"/>
            </a:xfrm>
            <a:custGeom>
              <a:rect b="b" l="l" r="r" t="t"/>
              <a:pathLst>
                <a:path extrusionOk="0" h="32985" w="19391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51"/>
            <p:cNvSpPr/>
            <p:nvPr/>
          </p:nvSpPr>
          <p:spPr>
            <a:xfrm>
              <a:off x="3122703" y="5358458"/>
              <a:ext cx="359742" cy="612779"/>
            </a:xfrm>
            <a:custGeom>
              <a:rect b="b" l="l" r="r" t="t"/>
              <a:pathLst>
                <a:path extrusionOk="0" h="32923" w="19328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51"/>
            <p:cNvSpPr/>
            <p:nvPr/>
          </p:nvSpPr>
          <p:spPr>
            <a:xfrm>
              <a:off x="3667164" y="5334133"/>
              <a:ext cx="327952" cy="611960"/>
            </a:xfrm>
            <a:custGeom>
              <a:rect b="b" l="l" r="r" t="t"/>
              <a:pathLst>
                <a:path extrusionOk="0" h="32879" w="1762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51"/>
            <p:cNvSpPr/>
            <p:nvPr/>
          </p:nvSpPr>
          <p:spPr>
            <a:xfrm>
              <a:off x="4722716" y="5282747"/>
              <a:ext cx="332289" cy="612444"/>
            </a:xfrm>
            <a:custGeom>
              <a:rect b="b" l="l" r="r" t="t"/>
              <a:pathLst>
                <a:path extrusionOk="0" h="32905" w="17853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51"/>
            <p:cNvSpPr/>
            <p:nvPr/>
          </p:nvSpPr>
          <p:spPr>
            <a:xfrm>
              <a:off x="2628456" y="5385091"/>
              <a:ext cx="307572" cy="614361"/>
            </a:xfrm>
            <a:custGeom>
              <a:rect b="b" l="l" r="r" t="t"/>
              <a:pathLst>
                <a:path extrusionOk="0" h="33008" w="16525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8" name="Google Shape;2328;p51"/>
          <p:cNvSpPr txBox="1"/>
          <p:nvPr>
            <p:ph idx="1" type="body"/>
          </p:nvPr>
        </p:nvSpPr>
        <p:spPr>
          <a:xfrm>
            <a:off x="5663550" y="4188975"/>
            <a:ext cx="3225300" cy="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11/3/2024 Enrollment (Last Year): 57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11/3/2025 Enrollment (This Year): 59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Difference: 2</a:t>
            </a:r>
            <a:endParaRPr/>
          </a:p>
        </p:txBody>
      </p:sp>
      <p:pic>
        <p:nvPicPr>
          <p:cNvPr id="2329" name="Google Shape;2329;p51" title="Screenshot 2025-11-03 at 10.06.5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0" y="1205775"/>
            <a:ext cx="8691400" cy="1437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30" name="Google Shape;2330;p51" title="Screenshot 2025-11-03 at 10.07.0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450" y="2703025"/>
            <a:ext cx="8691400" cy="3303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